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76D5D-E03B-47AD-8468-ADDE31D9C87F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B4DA1-E787-4CB7-BB81-5A4B051919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41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191B0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191B0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756F3-724C-49C3-B7D3-B53254F58ADC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191B0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91B0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CAFE1-D38C-4F56-9749-275FBD14E7AC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191B0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50339" y="1434084"/>
            <a:ext cx="4556125" cy="4686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5D94-2A80-4EA4-B318-957B272FDBBA}" type="datetime1">
              <a:rPr lang="en-US" smtClean="0"/>
              <a:t>2/21/2023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191B0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4F122-C028-4088-A469-6A6F5BE860C0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C5D27-F11B-4F36-AB20-FFBAF5753BC5}" type="datetime1">
              <a:rPr lang="en-US" smtClean="0"/>
              <a:t>2/21/2023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8095" y="375"/>
            <a:ext cx="228600" cy="6858000"/>
          </a:xfrm>
          <a:custGeom>
            <a:avLst/>
            <a:gdLst/>
            <a:ahLst/>
            <a:cxnLst/>
            <a:rect l="l" t="t" r="r" b="b"/>
            <a:pathLst>
              <a:path w="228600" h="6858000">
                <a:moveTo>
                  <a:pt x="228599" y="0"/>
                </a:moveTo>
                <a:lnTo>
                  <a:pt x="0" y="0"/>
                </a:lnTo>
                <a:lnTo>
                  <a:pt x="0" y="6857999"/>
                </a:lnTo>
                <a:lnTo>
                  <a:pt x="228599" y="6857999"/>
                </a:lnTo>
                <a:lnTo>
                  <a:pt x="228599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427" y="0"/>
            <a:ext cx="3068858" cy="12559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3482" y="629412"/>
            <a:ext cx="10465034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191B0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50339" y="2293620"/>
            <a:ext cx="9443085" cy="337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191B0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72304" y="6565417"/>
            <a:ext cx="2455545" cy="198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8EFAE-6A14-4633-A7DB-AA666E36941B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672250" y="6565417"/>
            <a:ext cx="356425" cy="198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191B0E"/>
                </a:solidFill>
                <a:latin typeface="Franklin Gothic Book"/>
                <a:cs typeface="Franklin Gothic Book"/>
              </a:defRPr>
            </a:lvl1pPr>
          </a:lstStyle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2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98.png"/><Relationship Id="rId5" Type="http://schemas.openxmlformats.org/officeDocument/2006/relationships/image" Target="../media/image105.png"/><Relationship Id="rId15" Type="http://schemas.openxmlformats.org/officeDocument/2006/relationships/image" Target="../media/image113.png"/><Relationship Id="rId10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Relationship Id="rId14" Type="http://schemas.openxmlformats.org/officeDocument/2006/relationships/image" Target="../media/image112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chandsek666/ch2-3informed-heuristic-search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51952" y="1685289"/>
            <a:ext cx="3275329" cy="4409440"/>
          </a:xfrm>
          <a:custGeom>
            <a:avLst/>
            <a:gdLst/>
            <a:ahLst/>
            <a:cxnLst/>
            <a:rect l="l" t="t" r="r" b="b"/>
            <a:pathLst>
              <a:path w="3275329" h="4409440">
                <a:moveTo>
                  <a:pt x="3275012" y="0"/>
                </a:moveTo>
                <a:lnTo>
                  <a:pt x="2869247" y="0"/>
                </a:lnTo>
                <a:lnTo>
                  <a:pt x="2869247" y="4023360"/>
                </a:lnTo>
                <a:lnTo>
                  <a:pt x="0" y="4023360"/>
                </a:lnTo>
                <a:lnTo>
                  <a:pt x="0" y="4409440"/>
                </a:lnTo>
                <a:lnTo>
                  <a:pt x="3275012" y="4409440"/>
                </a:lnTo>
                <a:lnTo>
                  <a:pt x="3275012" y="4023360"/>
                </a:lnTo>
                <a:lnTo>
                  <a:pt x="3275012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2857" y="744468"/>
            <a:ext cx="3275965" cy="4408805"/>
          </a:xfrm>
          <a:custGeom>
            <a:avLst/>
            <a:gdLst/>
            <a:ahLst/>
            <a:cxnLst/>
            <a:rect l="l" t="t" r="r" b="b"/>
            <a:pathLst>
              <a:path w="3275965" h="4408805">
                <a:moveTo>
                  <a:pt x="3275013" y="0"/>
                </a:moveTo>
                <a:lnTo>
                  <a:pt x="0" y="0"/>
                </a:lnTo>
                <a:lnTo>
                  <a:pt x="0" y="4408487"/>
                </a:lnTo>
                <a:lnTo>
                  <a:pt x="405774" y="4408487"/>
                </a:lnTo>
                <a:lnTo>
                  <a:pt x="405774" y="384420"/>
                </a:lnTo>
                <a:lnTo>
                  <a:pt x="3275668" y="385742"/>
                </a:lnTo>
                <a:lnTo>
                  <a:pt x="3275197" y="288025"/>
                </a:lnTo>
                <a:lnTo>
                  <a:pt x="3275483" y="97717"/>
                </a:lnTo>
                <a:lnTo>
                  <a:pt x="3275013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38057" y="4506972"/>
            <a:ext cx="7814309" cy="2351405"/>
            <a:chOff x="338057" y="4506972"/>
            <a:chExt cx="7814309" cy="23514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6477" y="5222556"/>
              <a:ext cx="4185484" cy="1147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057" y="4506972"/>
              <a:ext cx="4237191" cy="23510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81400" y="2172494"/>
            <a:ext cx="4624070" cy="8775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600" i="1" spc="-130" dirty="0">
                <a:latin typeface="Times New Roman"/>
                <a:cs typeface="Times New Roman"/>
              </a:rPr>
              <a:t>Problem</a:t>
            </a:r>
            <a:r>
              <a:rPr sz="5600" i="1" spc="-210" dirty="0">
                <a:latin typeface="Times New Roman"/>
                <a:cs typeface="Times New Roman"/>
              </a:rPr>
              <a:t> </a:t>
            </a:r>
            <a:r>
              <a:rPr sz="5600" i="1" spc="-155" dirty="0">
                <a:latin typeface="Times New Roman"/>
                <a:cs typeface="Times New Roman"/>
              </a:rPr>
              <a:t>Solving</a:t>
            </a:r>
            <a:endParaRPr sz="5600" dirty="0">
              <a:latin typeface="Times New Roman"/>
              <a:cs typeface="Times New Roman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93D0F0E-6806-0DDC-405A-70F7B97481D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573D866-3055-0888-BD64-F855F9BE48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1</a:t>
            </a:fld>
            <a:endParaRPr lang="en-IN"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9071" y="0"/>
            <a:ext cx="2542928" cy="1628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96240" marR="5080" indent="-384175" algn="just">
              <a:lnSpc>
                <a:spcPts val="2210"/>
              </a:lnSpc>
              <a:spcBef>
                <a:spcPts val="33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dirty="0"/>
              <a:t>Once</a:t>
            </a:r>
            <a:r>
              <a:rPr spc="225" dirty="0"/>
              <a:t> </a:t>
            </a:r>
            <a:r>
              <a:rPr dirty="0"/>
              <a:t>our</a:t>
            </a:r>
            <a:r>
              <a:rPr spc="240" dirty="0"/>
              <a:t> </a:t>
            </a:r>
            <a:r>
              <a:rPr dirty="0"/>
              <a:t>agent</a:t>
            </a:r>
            <a:r>
              <a:rPr spc="235" dirty="0"/>
              <a:t> </a:t>
            </a:r>
            <a:r>
              <a:rPr dirty="0"/>
              <a:t>has</a:t>
            </a:r>
            <a:r>
              <a:rPr spc="240" dirty="0"/>
              <a:t> </a:t>
            </a:r>
            <a:r>
              <a:rPr dirty="0"/>
              <a:t>found</a:t>
            </a:r>
            <a:r>
              <a:rPr spc="240" dirty="0"/>
              <a:t> </a:t>
            </a:r>
            <a:r>
              <a:rPr dirty="0"/>
              <a:t>the</a:t>
            </a:r>
            <a:r>
              <a:rPr spc="240" dirty="0"/>
              <a:t> </a:t>
            </a:r>
            <a:r>
              <a:rPr dirty="0"/>
              <a:t>sequence</a:t>
            </a:r>
            <a:r>
              <a:rPr spc="240" dirty="0"/>
              <a:t> </a:t>
            </a:r>
            <a:r>
              <a:rPr dirty="0"/>
              <a:t>of</a:t>
            </a:r>
            <a:r>
              <a:rPr spc="240" dirty="0"/>
              <a:t> </a:t>
            </a:r>
            <a:r>
              <a:rPr dirty="0"/>
              <a:t>cities</a:t>
            </a:r>
            <a:r>
              <a:rPr spc="235" dirty="0"/>
              <a:t> </a:t>
            </a:r>
            <a:r>
              <a:rPr dirty="0"/>
              <a:t>it</a:t>
            </a:r>
            <a:r>
              <a:rPr spc="235" dirty="0"/>
              <a:t> </a:t>
            </a:r>
            <a:r>
              <a:rPr dirty="0"/>
              <a:t>should</a:t>
            </a:r>
            <a:r>
              <a:rPr spc="240" dirty="0"/>
              <a:t> </a:t>
            </a:r>
            <a:r>
              <a:rPr dirty="0"/>
              <a:t>pass</a:t>
            </a:r>
            <a:r>
              <a:rPr spc="240" dirty="0"/>
              <a:t> </a:t>
            </a:r>
            <a:r>
              <a:rPr dirty="0"/>
              <a:t>by</a:t>
            </a:r>
            <a:r>
              <a:rPr spc="240" dirty="0"/>
              <a:t> </a:t>
            </a:r>
            <a:r>
              <a:rPr dirty="0"/>
              <a:t>to</a:t>
            </a:r>
            <a:r>
              <a:rPr spc="240" dirty="0"/>
              <a:t> </a:t>
            </a:r>
            <a:r>
              <a:rPr dirty="0"/>
              <a:t>reach</a:t>
            </a:r>
            <a:r>
              <a:rPr spc="245" dirty="0"/>
              <a:t> </a:t>
            </a:r>
            <a:r>
              <a:rPr dirty="0"/>
              <a:t>its</a:t>
            </a:r>
            <a:r>
              <a:rPr spc="240" dirty="0"/>
              <a:t> </a:t>
            </a:r>
            <a:r>
              <a:rPr dirty="0"/>
              <a:t>goal</a:t>
            </a:r>
            <a:r>
              <a:rPr spc="235" dirty="0"/>
              <a:t> </a:t>
            </a:r>
            <a:r>
              <a:rPr spc="-370" dirty="0"/>
              <a:t>it</a:t>
            </a:r>
            <a:r>
              <a:rPr dirty="0"/>
              <a:t> should</a:t>
            </a:r>
            <a:r>
              <a:rPr spc="-25" dirty="0"/>
              <a:t> </a:t>
            </a:r>
            <a:r>
              <a:rPr dirty="0"/>
              <a:t>start</a:t>
            </a:r>
            <a:r>
              <a:rPr spc="-30" dirty="0"/>
              <a:t> </a:t>
            </a:r>
            <a:r>
              <a:rPr dirty="0"/>
              <a:t>following</a:t>
            </a:r>
            <a:r>
              <a:rPr spc="-25" dirty="0"/>
              <a:t> </a:t>
            </a:r>
            <a:r>
              <a:rPr dirty="0"/>
              <a:t>this</a:t>
            </a:r>
            <a:r>
              <a:rPr spc="-25" dirty="0"/>
              <a:t> </a:t>
            </a:r>
            <a:r>
              <a:rPr spc="-10" dirty="0"/>
              <a:t>sequence.</a:t>
            </a:r>
          </a:p>
          <a:p>
            <a:pPr marL="396240" marR="5080" indent="-384175" algn="just">
              <a:lnSpc>
                <a:spcPct val="94700"/>
              </a:lnSpc>
              <a:spcBef>
                <a:spcPts val="116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dirty="0"/>
              <a:t>The</a:t>
            </a:r>
            <a:r>
              <a:rPr spc="15" dirty="0"/>
              <a:t> </a:t>
            </a:r>
            <a:r>
              <a:rPr dirty="0"/>
              <a:t>process</a:t>
            </a:r>
            <a:r>
              <a:rPr spc="25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dirty="0"/>
              <a:t>finding</a:t>
            </a:r>
            <a:r>
              <a:rPr spc="30" dirty="0"/>
              <a:t> </a:t>
            </a:r>
            <a:r>
              <a:rPr dirty="0"/>
              <a:t>such</a:t>
            </a:r>
            <a:r>
              <a:rPr spc="30" dirty="0"/>
              <a:t> </a:t>
            </a:r>
            <a:r>
              <a:rPr dirty="0"/>
              <a:t>sequence</a:t>
            </a:r>
            <a:r>
              <a:rPr spc="35" dirty="0"/>
              <a:t> </a:t>
            </a:r>
            <a:r>
              <a:rPr dirty="0"/>
              <a:t>is</a:t>
            </a:r>
            <a:r>
              <a:rPr spc="25" dirty="0"/>
              <a:t> </a:t>
            </a:r>
            <a:r>
              <a:rPr dirty="0"/>
              <a:t>called</a:t>
            </a:r>
            <a:r>
              <a:rPr spc="35" dirty="0"/>
              <a:t> </a:t>
            </a:r>
            <a:r>
              <a:rPr b="1" dirty="0">
                <a:latin typeface="Times New Roman"/>
                <a:cs typeface="Times New Roman"/>
              </a:rPr>
              <a:t>search</a:t>
            </a:r>
            <a:r>
              <a:rPr dirty="0"/>
              <a:t>,</a:t>
            </a:r>
            <a:r>
              <a:rPr spc="30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dirty="0"/>
              <a:t>search</a:t>
            </a:r>
            <a:r>
              <a:rPr spc="35" dirty="0"/>
              <a:t> </a:t>
            </a:r>
            <a:r>
              <a:rPr dirty="0"/>
              <a:t>algorithm</a:t>
            </a:r>
            <a:r>
              <a:rPr spc="20" dirty="0"/>
              <a:t> </a:t>
            </a:r>
            <a:r>
              <a:rPr dirty="0"/>
              <a:t>is</a:t>
            </a:r>
            <a:r>
              <a:rPr spc="30" dirty="0"/>
              <a:t> </a:t>
            </a:r>
            <a:r>
              <a:rPr dirty="0"/>
              <a:t>like</a:t>
            </a:r>
            <a:r>
              <a:rPr spc="25" dirty="0"/>
              <a:t> </a:t>
            </a:r>
            <a:r>
              <a:rPr dirty="0"/>
              <a:t>a</a:t>
            </a:r>
            <a:r>
              <a:rPr spc="30" dirty="0"/>
              <a:t> </a:t>
            </a:r>
            <a:r>
              <a:rPr spc="-10" dirty="0"/>
              <a:t>black </a:t>
            </a:r>
            <a:r>
              <a:rPr dirty="0"/>
              <a:t>box</a:t>
            </a:r>
            <a:r>
              <a:rPr spc="50" dirty="0"/>
              <a:t> </a:t>
            </a:r>
            <a:r>
              <a:rPr dirty="0"/>
              <a:t>which</a:t>
            </a:r>
            <a:r>
              <a:rPr spc="55" dirty="0"/>
              <a:t> </a:t>
            </a:r>
            <a:r>
              <a:rPr dirty="0"/>
              <a:t>takes</a:t>
            </a:r>
            <a:r>
              <a:rPr spc="50" dirty="0"/>
              <a:t> </a:t>
            </a:r>
            <a:r>
              <a:rPr b="1" dirty="0">
                <a:latin typeface="Times New Roman"/>
                <a:cs typeface="Times New Roman"/>
              </a:rPr>
              <a:t>problem</a:t>
            </a:r>
            <a:r>
              <a:rPr b="1" spc="55" dirty="0">
                <a:latin typeface="Times New Roman"/>
                <a:cs typeface="Times New Roman"/>
              </a:rPr>
              <a:t> </a:t>
            </a:r>
            <a:r>
              <a:rPr dirty="0"/>
              <a:t>as</a:t>
            </a:r>
            <a:r>
              <a:rPr spc="50" dirty="0"/>
              <a:t> </a:t>
            </a:r>
            <a:r>
              <a:rPr dirty="0"/>
              <a:t>input</a:t>
            </a:r>
            <a:r>
              <a:rPr spc="45" dirty="0"/>
              <a:t> </a:t>
            </a:r>
            <a:r>
              <a:rPr dirty="0"/>
              <a:t>returns</a:t>
            </a:r>
            <a:r>
              <a:rPr spc="50" dirty="0"/>
              <a:t> </a:t>
            </a:r>
            <a:r>
              <a:rPr dirty="0"/>
              <a:t>a</a:t>
            </a:r>
            <a:r>
              <a:rPr spc="55" dirty="0"/>
              <a:t> </a:t>
            </a:r>
            <a:r>
              <a:rPr b="1" dirty="0">
                <a:latin typeface="Times New Roman"/>
                <a:cs typeface="Times New Roman"/>
              </a:rPr>
              <a:t>solution</a:t>
            </a:r>
            <a:r>
              <a:rPr dirty="0"/>
              <a:t>,</a:t>
            </a:r>
            <a:r>
              <a:rPr spc="55" dirty="0"/>
              <a:t> </a:t>
            </a:r>
            <a:r>
              <a:rPr dirty="0"/>
              <a:t>and</a:t>
            </a:r>
            <a:r>
              <a:rPr spc="55" dirty="0"/>
              <a:t> </a:t>
            </a:r>
            <a:r>
              <a:rPr dirty="0"/>
              <a:t>once</a:t>
            </a:r>
            <a:r>
              <a:rPr spc="55" dirty="0"/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dirty="0"/>
              <a:t>solution</a:t>
            </a:r>
            <a:r>
              <a:rPr spc="55" dirty="0"/>
              <a:t> </a:t>
            </a:r>
            <a:r>
              <a:rPr dirty="0"/>
              <a:t>is</a:t>
            </a:r>
            <a:r>
              <a:rPr spc="50" dirty="0"/>
              <a:t> </a:t>
            </a:r>
            <a:r>
              <a:rPr dirty="0"/>
              <a:t>found</a:t>
            </a:r>
            <a:r>
              <a:rPr spc="55" dirty="0"/>
              <a:t> </a:t>
            </a:r>
            <a:r>
              <a:rPr spc="-25" dirty="0"/>
              <a:t>the </a:t>
            </a:r>
            <a:r>
              <a:rPr dirty="0"/>
              <a:t>sequence</a:t>
            </a:r>
            <a:r>
              <a:rPr spc="1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actions</a:t>
            </a:r>
            <a:r>
              <a:rPr spc="25" dirty="0"/>
              <a:t> </a:t>
            </a:r>
            <a:r>
              <a:rPr dirty="0"/>
              <a:t>it</a:t>
            </a:r>
            <a:r>
              <a:rPr spc="20" dirty="0"/>
              <a:t> </a:t>
            </a:r>
            <a:r>
              <a:rPr dirty="0"/>
              <a:t>recommends</a:t>
            </a:r>
            <a:r>
              <a:rPr spc="25" dirty="0"/>
              <a:t> </a:t>
            </a:r>
            <a:r>
              <a:rPr dirty="0"/>
              <a:t>is</a:t>
            </a:r>
            <a:r>
              <a:rPr spc="25" dirty="0"/>
              <a:t> </a:t>
            </a:r>
            <a:r>
              <a:rPr dirty="0"/>
              <a:t>carried</a:t>
            </a:r>
            <a:r>
              <a:rPr spc="30" dirty="0"/>
              <a:t> </a:t>
            </a:r>
            <a:r>
              <a:rPr dirty="0"/>
              <a:t>out</a:t>
            </a:r>
            <a:r>
              <a:rPr spc="15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this</a:t>
            </a:r>
            <a:r>
              <a:rPr spc="25" dirty="0"/>
              <a:t> </a:t>
            </a:r>
            <a:r>
              <a:rPr dirty="0"/>
              <a:t>is</a:t>
            </a:r>
            <a:r>
              <a:rPr spc="25" dirty="0"/>
              <a:t> </a:t>
            </a:r>
            <a:r>
              <a:rPr dirty="0"/>
              <a:t>what</a:t>
            </a:r>
            <a:r>
              <a:rPr spc="20" dirty="0"/>
              <a:t> </a:t>
            </a:r>
            <a:r>
              <a:rPr dirty="0"/>
              <a:t>is</a:t>
            </a:r>
            <a:r>
              <a:rPr spc="25" dirty="0"/>
              <a:t> </a:t>
            </a:r>
            <a:r>
              <a:rPr dirty="0"/>
              <a:t>called</a:t>
            </a:r>
            <a:r>
              <a:rPr spc="30" dirty="0"/>
              <a:t> </a:t>
            </a:r>
            <a:r>
              <a:rPr dirty="0"/>
              <a:t>the</a:t>
            </a:r>
            <a:r>
              <a:rPr spc="25" dirty="0"/>
              <a:t> </a:t>
            </a:r>
            <a:r>
              <a:rPr b="1" spc="-10" dirty="0">
                <a:latin typeface="Times New Roman"/>
                <a:cs typeface="Times New Roman"/>
              </a:rPr>
              <a:t>execution phase.</a:t>
            </a:r>
          </a:p>
          <a:p>
            <a:pPr marL="396240" marR="5080" indent="-384175" algn="just">
              <a:lnSpc>
                <a:spcPts val="2300"/>
              </a:lnSpc>
              <a:spcBef>
                <a:spcPts val="114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dirty="0"/>
              <a:t>We</a:t>
            </a:r>
            <a:r>
              <a:rPr spc="380" dirty="0"/>
              <a:t> </a:t>
            </a:r>
            <a:r>
              <a:rPr dirty="0"/>
              <a:t>now</a:t>
            </a:r>
            <a:r>
              <a:rPr spc="390" dirty="0"/>
              <a:t> </a:t>
            </a:r>
            <a:r>
              <a:rPr dirty="0"/>
              <a:t>have</a:t>
            </a:r>
            <a:r>
              <a:rPr spc="390" dirty="0"/>
              <a:t> </a:t>
            </a:r>
            <a:r>
              <a:rPr dirty="0"/>
              <a:t>a</a:t>
            </a:r>
            <a:r>
              <a:rPr spc="390" dirty="0"/>
              <a:t> </a:t>
            </a:r>
            <a:r>
              <a:rPr dirty="0"/>
              <a:t>simple</a:t>
            </a:r>
            <a:r>
              <a:rPr spc="390" dirty="0"/>
              <a:t> </a:t>
            </a:r>
            <a:r>
              <a:rPr dirty="0"/>
              <a:t>(formulate,</a:t>
            </a:r>
            <a:r>
              <a:rPr spc="390" dirty="0"/>
              <a:t> </a:t>
            </a:r>
            <a:r>
              <a:rPr dirty="0"/>
              <a:t>search,</a:t>
            </a:r>
            <a:r>
              <a:rPr spc="390" dirty="0"/>
              <a:t> </a:t>
            </a:r>
            <a:r>
              <a:rPr dirty="0"/>
              <a:t>execute)</a:t>
            </a:r>
            <a:r>
              <a:rPr spc="390" dirty="0"/>
              <a:t> </a:t>
            </a:r>
            <a:r>
              <a:rPr dirty="0"/>
              <a:t>design</a:t>
            </a:r>
            <a:r>
              <a:rPr spc="390" dirty="0"/>
              <a:t> </a:t>
            </a:r>
            <a:r>
              <a:rPr dirty="0"/>
              <a:t>for</a:t>
            </a:r>
            <a:r>
              <a:rPr spc="390" dirty="0"/>
              <a:t> </a:t>
            </a:r>
            <a:r>
              <a:rPr dirty="0"/>
              <a:t>our</a:t>
            </a:r>
            <a:r>
              <a:rPr spc="390" dirty="0"/>
              <a:t> </a:t>
            </a:r>
            <a:r>
              <a:rPr dirty="0"/>
              <a:t>problem</a:t>
            </a:r>
            <a:r>
              <a:rPr spc="390" dirty="0"/>
              <a:t> </a:t>
            </a:r>
            <a:r>
              <a:rPr spc="-10" dirty="0"/>
              <a:t>solving </a:t>
            </a:r>
            <a:r>
              <a:rPr dirty="0"/>
              <a:t>agent,</a:t>
            </a:r>
            <a:r>
              <a:rPr spc="-30" dirty="0"/>
              <a:t> </a:t>
            </a:r>
            <a:r>
              <a:rPr dirty="0"/>
              <a:t>so</a:t>
            </a:r>
            <a:r>
              <a:rPr spc="-15" dirty="0"/>
              <a:t> </a:t>
            </a:r>
            <a:r>
              <a:rPr dirty="0"/>
              <a:t>lets</a:t>
            </a:r>
            <a:r>
              <a:rPr spc="-20" dirty="0"/>
              <a:t> </a:t>
            </a:r>
            <a:r>
              <a:rPr dirty="0"/>
              <a:t>find</a:t>
            </a:r>
            <a:r>
              <a:rPr spc="-20" dirty="0"/>
              <a:t> </a:t>
            </a:r>
            <a:r>
              <a:rPr dirty="0"/>
              <a:t>out</a:t>
            </a:r>
            <a:r>
              <a:rPr spc="-25" dirty="0"/>
              <a:t> </a:t>
            </a:r>
            <a:r>
              <a:rPr dirty="0"/>
              <a:t>precisely</a:t>
            </a:r>
            <a:r>
              <a:rPr spc="-20" dirty="0"/>
              <a:t> </a:t>
            </a:r>
            <a:r>
              <a:rPr dirty="0"/>
              <a:t>how</a:t>
            </a:r>
            <a:r>
              <a:rPr spc="-1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formulate</a:t>
            </a:r>
            <a:r>
              <a:rPr spc="-1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10" dirty="0"/>
              <a:t>problem.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3" name="object 3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9" name="object 9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17" name="object 17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2" name="object 22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29" name="object 29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81237" y="2433637"/>
            <a:ext cx="2676525" cy="1000125"/>
            <a:chOff x="2281237" y="2433637"/>
            <a:chExt cx="2676525" cy="1000125"/>
          </a:xfrm>
        </p:grpSpPr>
        <p:sp>
          <p:nvSpPr>
            <p:cNvPr id="35" name="object 35"/>
            <p:cNvSpPr/>
            <p:nvPr/>
          </p:nvSpPr>
          <p:spPr>
            <a:xfrm>
              <a:off x="3886200" y="2438400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9400" y="2438400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6000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99392" y="5957823"/>
            <a:ext cx="5156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2815588" y="2970528"/>
            <a:ext cx="857250" cy="2896870"/>
            <a:chOff x="2815588" y="2970528"/>
            <a:chExt cx="857250" cy="2896870"/>
          </a:xfrm>
        </p:grpSpPr>
        <p:sp>
          <p:nvSpPr>
            <p:cNvPr id="47" name="object 47"/>
            <p:cNvSpPr/>
            <p:nvPr/>
          </p:nvSpPr>
          <p:spPr>
            <a:xfrm>
              <a:off x="2815577" y="2970529"/>
              <a:ext cx="857885" cy="2896870"/>
            </a:xfrm>
            <a:custGeom>
              <a:avLst/>
              <a:gdLst/>
              <a:ahLst/>
              <a:cxnLst/>
              <a:rect l="l" t="t" r="r" b="b"/>
              <a:pathLst>
                <a:path w="857885" h="2896870">
                  <a:moveTo>
                    <a:pt x="11430" y="8890"/>
                  </a:moveTo>
                  <a:lnTo>
                    <a:pt x="7620" y="0"/>
                  </a:lnTo>
                  <a:lnTo>
                    <a:pt x="0" y="2540"/>
                  </a:lnTo>
                  <a:lnTo>
                    <a:pt x="1270" y="12700"/>
                  </a:lnTo>
                  <a:lnTo>
                    <a:pt x="11430" y="8890"/>
                  </a:lnTo>
                  <a:close/>
                </a:path>
                <a:path w="857885" h="2896870">
                  <a:moveTo>
                    <a:pt x="16510" y="27940"/>
                  </a:moveTo>
                  <a:lnTo>
                    <a:pt x="13970" y="19050"/>
                  </a:lnTo>
                  <a:lnTo>
                    <a:pt x="5080" y="21590"/>
                  </a:lnTo>
                  <a:lnTo>
                    <a:pt x="7620" y="30480"/>
                  </a:lnTo>
                  <a:lnTo>
                    <a:pt x="16510" y="27940"/>
                  </a:lnTo>
                  <a:close/>
                </a:path>
                <a:path w="857885" h="2896870">
                  <a:moveTo>
                    <a:pt x="21602" y="46990"/>
                  </a:moveTo>
                  <a:lnTo>
                    <a:pt x="19062" y="36830"/>
                  </a:lnTo>
                  <a:lnTo>
                    <a:pt x="10172" y="39370"/>
                  </a:lnTo>
                  <a:lnTo>
                    <a:pt x="12712" y="49530"/>
                  </a:lnTo>
                  <a:lnTo>
                    <a:pt x="21602" y="46990"/>
                  </a:lnTo>
                  <a:close/>
                </a:path>
                <a:path w="857885" h="2896870">
                  <a:moveTo>
                    <a:pt x="26670" y="64770"/>
                  </a:moveTo>
                  <a:lnTo>
                    <a:pt x="24130" y="55880"/>
                  </a:lnTo>
                  <a:lnTo>
                    <a:pt x="15252" y="58420"/>
                  </a:lnTo>
                  <a:lnTo>
                    <a:pt x="17780" y="67310"/>
                  </a:lnTo>
                  <a:lnTo>
                    <a:pt x="26670" y="64770"/>
                  </a:lnTo>
                  <a:close/>
                </a:path>
                <a:path w="857885" h="2896870">
                  <a:moveTo>
                    <a:pt x="33032" y="83820"/>
                  </a:moveTo>
                  <a:lnTo>
                    <a:pt x="29222" y="74930"/>
                  </a:lnTo>
                  <a:lnTo>
                    <a:pt x="20332" y="77470"/>
                  </a:lnTo>
                  <a:lnTo>
                    <a:pt x="22872" y="86360"/>
                  </a:lnTo>
                  <a:lnTo>
                    <a:pt x="33032" y="83820"/>
                  </a:lnTo>
                  <a:close/>
                </a:path>
                <a:path w="857885" h="2896870">
                  <a:moveTo>
                    <a:pt x="38100" y="102870"/>
                  </a:moveTo>
                  <a:lnTo>
                    <a:pt x="35560" y="92710"/>
                  </a:lnTo>
                  <a:lnTo>
                    <a:pt x="25400" y="95250"/>
                  </a:lnTo>
                  <a:lnTo>
                    <a:pt x="29210" y="105410"/>
                  </a:lnTo>
                  <a:lnTo>
                    <a:pt x="38100" y="102870"/>
                  </a:lnTo>
                  <a:close/>
                </a:path>
                <a:path w="857885" h="2896870">
                  <a:moveTo>
                    <a:pt x="43180" y="120650"/>
                  </a:moveTo>
                  <a:lnTo>
                    <a:pt x="40640" y="111760"/>
                  </a:lnTo>
                  <a:lnTo>
                    <a:pt x="31750" y="114300"/>
                  </a:lnTo>
                  <a:lnTo>
                    <a:pt x="34290" y="123190"/>
                  </a:lnTo>
                  <a:lnTo>
                    <a:pt x="43180" y="120650"/>
                  </a:lnTo>
                  <a:close/>
                </a:path>
                <a:path w="857885" h="2896870">
                  <a:moveTo>
                    <a:pt x="48260" y="139700"/>
                  </a:moveTo>
                  <a:lnTo>
                    <a:pt x="45720" y="130810"/>
                  </a:lnTo>
                  <a:lnTo>
                    <a:pt x="36830" y="133350"/>
                  </a:lnTo>
                  <a:lnTo>
                    <a:pt x="39370" y="142240"/>
                  </a:lnTo>
                  <a:lnTo>
                    <a:pt x="48260" y="139700"/>
                  </a:lnTo>
                  <a:close/>
                </a:path>
                <a:path w="857885" h="2896870">
                  <a:moveTo>
                    <a:pt x="54622" y="158750"/>
                  </a:moveTo>
                  <a:lnTo>
                    <a:pt x="50812" y="149860"/>
                  </a:lnTo>
                  <a:lnTo>
                    <a:pt x="41922" y="151130"/>
                  </a:lnTo>
                  <a:lnTo>
                    <a:pt x="45720" y="161290"/>
                  </a:lnTo>
                  <a:lnTo>
                    <a:pt x="54622" y="158750"/>
                  </a:lnTo>
                  <a:close/>
                </a:path>
                <a:path w="857885" h="2896870">
                  <a:moveTo>
                    <a:pt x="59702" y="176530"/>
                  </a:moveTo>
                  <a:lnTo>
                    <a:pt x="57150" y="167640"/>
                  </a:lnTo>
                  <a:lnTo>
                    <a:pt x="47002" y="170180"/>
                  </a:lnTo>
                  <a:lnTo>
                    <a:pt x="50800" y="179070"/>
                  </a:lnTo>
                  <a:lnTo>
                    <a:pt x="59702" y="176530"/>
                  </a:lnTo>
                  <a:close/>
                </a:path>
                <a:path w="857885" h="2896870">
                  <a:moveTo>
                    <a:pt x="64770" y="195580"/>
                  </a:moveTo>
                  <a:lnTo>
                    <a:pt x="62230" y="186690"/>
                  </a:lnTo>
                  <a:lnTo>
                    <a:pt x="53352" y="189230"/>
                  </a:lnTo>
                  <a:lnTo>
                    <a:pt x="55880" y="198120"/>
                  </a:lnTo>
                  <a:lnTo>
                    <a:pt x="64770" y="195580"/>
                  </a:lnTo>
                  <a:close/>
                </a:path>
                <a:path w="857885" h="2896870">
                  <a:moveTo>
                    <a:pt x="69862" y="214630"/>
                  </a:moveTo>
                  <a:lnTo>
                    <a:pt x="67322" y="204470"/>
                  </a:lnTo>
                  <a:lnTo>
                    <a:pt x="58432" y="207010"/>
                  </a:lnTo>
                  <a:lnTo>
                    <a:pt x="60972" y="217170"/>
                  </a:lnTo>
                  <a:lnTo>
                    <a:pt x="69862" y="214630"/>
                  </a:lnTo>
                  <a:close/>
                </a:path>
                <a:path w="857885" h="2896870">
                  <a:moveTo>
                    <a:pt x="76200" y="233680"/>
                  </a:moveTo>
                  <a:lnTo>
                    <a:pt x="72390" y="223520"/>
                  </a:lnTo>
                  <a:lnTo>
                    <a:pt x="63500" y="226060"/>
                  </a:lnTo>
                  <a:lnTo>
                    <a:pt x="67310" y="236220"/>
                  </a:lnTo>
                  <a:lnTo>
                    <a:pt x="76200" y="233680"/>
                  </a:lnTo>
                  <a:close/>
                </a:path>
                <a:path w="857885" h="2896870">
                  <a:moveTo>
                    <a:pt x="81280" y="251460"/>
                  </a:moveTo>
                  <a:lnTo>
                    <a:pt x="78740" y="242570"/>
                  </a:lnTo>
                  <a:lnTo>
                    <a:pt x="68580" y="245110"/>
                  </a:lnTo>
                  <a:lnTo>
                    <a:pt x="72390" y="254000"/>
                  </a:lnTo>
                  <a:lnTo>
                    <a:pt x="81280" y="251460"/>
                  </a:lnTo>
                  <a:close/>
                </a:path>
                <a:path w="857885" h="2896870">
                  <a:moveTo>
                    <a:pt x="86360" y="270510"/>
                  </a:moveTo>
                  <a:lnTo>
                    <a:pt x="83820" y="260350"/>
                  </a:lnTo>
                  <a:lnTo>
                    <a:pt x="74930" y="262890"/>
                  </a:lnTo>
                  <a:lnTo>
                    <a:pt x="77470" y="273050"/>
                  </a:lnTo>
                  <a:lnTo>
                    <a:pt x="86360" y="270510"/>
                  </a:lnTo>
                  <a:close/>
                </a:path>
                <a:path w="857885" h="2896870">
                  <a:moveTo>
                    <a:pt x="91452" y="288290"/>
                  </a:moveTo>
                  <a:lnTo>
                    <a:pt x="88912" y="279400"/>
                  </a:lnTo>
                  <a:lnTo>
                    <a:pt x="80022" y="281940"/>
                  </a:lnTo>
                  <a:lnTo>
                    <a:pt x="82562" y="290830"/>
                  </a:lnTo>
                  <a:lnTo>
                    <a:pt x="91452" y="288290"/>
                  </a:lnTo>
                  <a:close/>
                </a:path>
                <a:path w="857885" h="2896870">
                  <a:moveTo>
                    <a:pt x="97802" y="307340"/>
                  </a:moveTo>
                  <a:lnTo>
                    <a:pt x="93980" y="298450"/>
                  </a:lnTo>
                  <a:lnTo>
                    <a:pt x="85102" y="300990"/>
                  </a:lnTo>
                  <a:lnTo>
                    <a:pt x="88900" y="309880"/>
                  </a:lnTo>
                  <a:lnTo>
                    <a:pt x="97802" y="307340"/>
                  </a:lnTo>
                  <a:close/>
                </a:path>
                <a:path w="857885" h="2896870">
                  <a:moveTo>
                    <a:pt x="102870" y="326390"/>
                  </a:moveTo>
                  <a:lnTo>
                    <a:pt x="100330" y="317500"/>
                  </a:lnTo>
                  <a:lnTo>
                    <a:pt x="91452" y="320040"/>
                  </a:lnTo>
                  <a:lnTo>
                    <a:pt x="93980" y="328930"/>
                  </a:lnTo>
                  <a:lnTo>
                    <a:pt x="102870" y="326390"/>
                  </a:lnTo>
                  <a:close/>
                </a:path>
                <a:path w="857885" h="2896870">
                  <a:moveTo>
                    <a:pt x="107962" y="344170"/>
                  </a:moveTo>
                  <a:lnTo>
                    <a:pt x="105422" y="335280"/>
                  </a:lnTo>
                  <a:lnTo>
                    <a:pt x="96532" y="337820"/>
                  </a:lnTo>
                  <a:lnTo>
                    <a:pt x="99072" y="346710"/>
                  </a:lnTo>
                  <a:lnTo>
                    <a:pt x="107962" y="344170"/>
                  </a:lnTo>
                  <a:close/>
                </a:path>
                <a:path w="857885" h="2896870">
                  <a:moveTo>
                    <a:pt x="113030" y="363220"/>
                  </a:moveTo>
                  <a:lnTo>
                    <a:pt x="110490" y="354330"/>
                  </a:lnTo>
                  <a:lnTo>
                    <a:pt x="101600" y="356870"/>
                  </a:lnTo>
                  <a:lnTo>
                    <a:pt x="104140" y="365760"/>
                  </a:lnTo>
                  <a:lnTo>
                    <a:pt x="113030" y="363220"/>
                  </a:lnTo>
                  <a:close/>
                </a:path>
                <a:path w="857885" h="2896870">
                  <a:moveTo>
                    <a:pt x="119380" y="382270"/>
                  </a:moveTo>
                  <a:lnTo>
                    <a:pt x="115570" y="373380"/>
                  </a:lnTo>
                  <a:lnTo>
                    <a:pt x="106680" y="375920"/>
                  </a:lnTo>
                  <a:lnTo>
                    <a:pt x="110490" y="384810"/>
                  </a:lnTo>
                  <a:lnTo>
                    <a:pt x="119380" y="382270"/>
                  </a:lnTo>
                  <a:close/>
                </a:path>
                <a:path w="857885" h="2896870">
                  <a:moveTo>
                    <a:pt x="124460" y="401320"/>
                  </a:moveTo>
                  <a:lnTo>
                    <a:pt x="121920" y="391160"/>
                  </a:lnTo>
                  <a:lnTo>
                    <a:pt x="113030" y="393700"/>
                  </a:lnTo>
                  <a:lnTo>
                    <a:pt x="115570" y="403860"/>
                  </a:lnTo>
                  <a:lnTo>
                    <a:pt x="124460" y="401320"/>
                  </a:lnTo>
                  <a:close/>
                </a:path>
                <a:path w="857885" h="2896870">
                  <a:moveTo>
                    <a:pt x="129552" y="419100"/>
                  </a:moveTo>
                  <a:lnTo>
                    <a:pt x="127012" y="410210"/>
                  </a:lnTo>
                  <a:lnTo>
                    <a:pt x="118122" y="412750"/>
                  </a:lnTo>
                  <a:lnTo>
                    <a:pt x="120662" y="421652"/>
                  </a:lnTo>
                  <a:lnTo>
                    <a:pt x="129552" y="419100"/>
                  </a:lnTo>
                  <a:close/>
                </a:path>
                <a:path w="857885" h="2896870">
                  <a:moveTo>
                    <a:pt x="134620" y="438150"/>
                  </a:moveTo>
                  <a:lnTo>
                    <a:pt x="132080" y="427990"/>
                  </a:lnTo>
                  <a:lnTo>
                    <a:pt x="123202" y="430530"/>
                  </a:lnTo>
                  <a:lnTo>
                    <a:pt x="125730" y="440690"/>
                  </a:lnTo>
                  <a:lnTo>
                    <a:pt x="134620" y="438150"/>
                  </a:lnTo>
                  <a:close/>
                </a:path>
                <a:path w="857885" h="2896870">
                  <a:moveTo>
                    <a:pt x="140982" y="457200"/>
                  </a:moveTo>
                  <a:lnTo>
                    <a:pt x="137172" y="447040"/>
                  </a:lnTo>
                  <a:lnTo>
                    <a:pt x="128282" y="449580"/>
                  </a:lnTo>
                  <a:lnTo>
                    <a:pt x="132080" y="459740"/>
                  </a:lnTo>
                  <a:lnTo>
                    <a:pt x="140982" y="457200"/>
                  </a:lnTo>
                  <a:close/>
                </a:path>
                <a:path w="857885" h="2896870">
                  <a:moveTo>
                    <a:pt x="146062" y="474980"/>
                  </a:moveTo>
                  <a:lnTo>
                    <a:pt x="143522" y="466090"/>
                  </a:lnTo>
                  <a:lnTo>
                    <a:pt x="134632" y="468630"/>
                  </a:lnTo>
                  <a:lnTo>
                    <a:pt x="137172" y="477520"/>
                  </a:lnTo>
                  <a:lnTo>
                    <a:pt x="146062" y="474980"/>
                  </a:lnTo>
                  <a:close/>
                </a:path>
                <a:path w="857885" h="2896870">
                  <a:moveTo>
                    <a:pt x="151130" y="494030"/>
                  </a:moveTo>
                  <a:lnTo>
                    <a:pt x="148590" y="483870"/>
                  </a:lnTo>
                  <a:lnTo>
                    <a:pt x="139700" y="487680"/>
                  </a:lnTo>
                  <a:lnTo>
                    <a:pt x="142240" y="496570"/>
                  </a:lnTo>
                  <a:lnTo>
                    <a:pt x="151130" y="494030"/>
                  </a:lnTo>
                  <a:close/>
                </a:path>
                <a:path w="857885" h="2896870">
                  <a:moveTo>
                    <a:pt x="156210" y="513080"/>
                  </a:moveTo>
                  <a:lnTo>
                    <a:pt x="153670" y="502920"/>
                  </a:lnTo>
                  <a:lnTo>
                    <a:pt x="144780" y="505460"/>
                  </a:lnTo>
                  <a:lnTo>
                    <a:pt x="147320" y="515620"/>
                  </a:lnTo>
                  <a:lnTo>
                    <a:pt x="156210" y="513080"/>
                  </a:lnTo>
                  <a:close/>
                </a:path>
                <a:path w="857885" h="2896870">
                  <a:moveTo>
                    <a:pt x="162572" y="530860"/>
                  </a:moveTo>
                  <a:lnTo>
                    <a:pt x="158762" y="521970"/>
                  </a:lnTo>
                  <a:lnTo>
                    <a:pt x="149872" y="524510"/>
                  </a:lnTo>
                  <a:lnTo>
                    <a:pt x="153670" y="533400"/>
                  </a:lnTo>
                  <a:lnTo>
                    <a:pt x="162572" y="530860"/>
                  </a:lnTo>
                  <a:close/>
                </a:path>
                <a:path w="857885" h="2896870">
                  <a:moveTo>
                    <a:pt x="167652" y="549910"/>
                  </a:moveTo>
                  <a:lnTo>
                    <a:pt x="165112" y="541020"/>
                  </a:lnTo>
                  <a:lnTo>
                    <a:pt x="156222" y="543560"/>
                  </a:lnTo>
                  <a:lnTo>
                    <a:pt x="158762" y="552450"/>
                  </a:lnTo>
                  <a:lnTo>
                    <a:pt x="167652" y="549910"/>
                  </a:lnTo>
                  <a:close/>
                </a:path>
                <a:path w="857885" h="2896870">
                  <a:moveTo>
                    <a:pt x="172720" y="567690"/>
                  </a:moveTo>
                  <a:lnTo>
                    <a:pt x="170180" y="558800"/>
                  </a:lnTo>
                  <a:lnTo>
                    <a:pt x="161302" y="561340"/>
                  </a:lnTo>
                  <a:lnTo>
                    <a:pt x="163830" y="571500"/>
                  </a:lnTo>
                  <a:lnTo>
                    <a:pt x="172720" y="567690"/>
                  </a:lnTo>
                  <a:close/>
                </a:path>
                <a:path w="857885" h="2896870">
                  <a:moveTo>
                    <a:pt x="177812" y="586752"/>
                  </a:moveTo>
                  <a:lnTo>
                    <a:pt x="175272" y="577850"/>
                  </a:lnTo>
                  <a:lnTo>
                    <a:pt x="166382" y="580390"/>
                  </a:lnTo>
                  <a:lnTo>
                    <a:pt x="168922" y="589280"/>
                  </a:lnTo>
                  <a:lnTo>
                    <a:pt x="177812" y="586752"/>
                  </a:lnTo>
                  <a:close/>
                </a:path>
                <a:path w="857885" h="2896870">
                  <a:moveTo>
                    <a:pt x="184150" y="605802"/>
                  </a:moveTo>
                  <a:lnTo>
                    <a:pt x="180340" y="596900"/>
                  </a:lnTo>
                  <a:lnTo>
                    <a:pt x="171450" y="599440"/>
                  </a:lnTo>
                  <a:lnTo>
                    <a:pt x="175260" y="608330"/>
                  </a:lnTo>
                  <a:lnTo>
                    <a:pt x="184150" y="605802"/>
                  </a:lnTo>
                  <a:close/>
                </a:path>
                <a:path w="857885" h="2896870">
                  <a:moveTo>
                    <a:pt x="189230" y="624840"/>
                  </a:moveTo>
                  <a:lnTo>
                    <a:pt x="186690" y="614680"/>
                  </a:lnTo>
                  <a:lnTo>
                    <a:pt x="177800" y="617220"/>
                  </a:lnTo>
                  <a:lnTo>
                    <a:pt x="180340" y="627380"/>
                  </a:lnTo>
                  <a:lnTo>
                    <a:pt x="189230" y="624840"/>
                  </a:lnTo>
                  <a:close/>
                </a:path>
                <a:path w="857885" h="2896870">
                  <a:moveTo>
                    <a:pt x="194310" y="642620"/>
                  </a:moveTo>
                  <a:lnTo>
                    <a:pt x="191770" y="633730"/>
                  </a:lnTo>
                  <a:lnTo>
                    <a:pt x="182880" y="636270"/>
                  </a:lnTo>
                  <a:lnTo>
                    <a:pt x="185420" y="645160"/>
                  </a:lnTo>
                  <a:lnTo>
                    <a:pt x="194310" y="642620"/>
                  </a:lnTo>
                  <a:close/>
                </a:path>
                <a:path w="857885" h="2896870">
                  <a:moveTo>
                    <a:pt x="199402" y="661670"/>
                  </a:moveTo>
                  <a:lnTo>
                    <a:pt x="196862" y="652780"/>
                  </a:lnTo>
                  <a:lnTo>
                    <a:pt x="187972" y="655320"/>
                  </a:lnTo>
                  <a:lnTo>
                    <a:pt x="190512" y="664210"/>
                  </a:lnTo>
                  <a:lnTo>
                    <a:pt x="199402" y="661670"/>
                  </a:lnTo>
                  <a:close/>
                </a:path>
                <a:path w="857885" h="2896870">
                  <a:moveTo>
                    <a:pt x="205752" y="680720"/>
                  </a:moveTo>
                  <a:lnTo>
                    <a:pt x="201930" y="670560"/>
                  </a:lnTo>
                  <a:lnTo>
                    <a:pt x="193052" y="673100"/>
                  </a:lnTo>
                  <a:lnTo>
                    <a:pt x="196850" y="683260"/>
                  </a:lnTo>
                  <a:lnTo>
                    <a:pt x="205752" y="680720"/>
                  </a:lnTo>
                  <a:close/>
                </a:path>
                <a:path w="857885" h="2896870">
                  <a:moveTo>
                    <a:pt x="210820" y="698512"/>
                  </a:moveTo>
                  <a:lnTo>
                    <a:pt x="208280" y="689610"/>
                  </a:lnTo>
                  <a:lnTo>
                    <a:pt x="199402" y="692150"/>
                  </a:lnTo>
                  <a:lnTo>
                    <a:pt x="201930" y="701052"/>
                  </a:lnTo>
                  <a:lnTo>
                    <a:pt x="210820" y="698512"/>
                  </a:lnTo>
                  <a:close/>
                </a:path>
                <a:path w="857885" h="2896870">
                  <a:moveTo>
                    <a:pt x="215912" y="717562"/>
                  </a:moveTo>
                  <a:lnTo>
                    <a:pt x="213372" y="708660"/>
                  </a:lnTo>
                  <a:lnTo>
                    <a:pt x="204482" y="711200"/>
                  </a:lnTo>
                  <a:lnTo>
                    <a:pt x="207022" y="720102"/>
                  </a:lnTo>
                  <a:lnTo>
                    <a:pt x="215912" y="717562"/>
                  </a:lnTo>
                  <a:close/>
                </a:path>
                <a:path w="857885" h="2896870">
                  <a:moveTo>
                    <a:pt x="220980" y="736600"/>
                  </a:moveTo>
                  <a:lnTo>
                    <a:pt x="218440" y="726440"/>
                  </a:lnTo>
                  <a:lnTo>
                    <a:pt x="209550" y="728980"/>
                  </a:lnTo>
                  <a:lnTo>
                    <a:pt x="212090" y="739140"/>
                  </a:lnTo>
                  <a:lnTo>
                    <a:pt x="220980" y="736600"/>
                  </a:lnTo>
                  <a:close/>
                </a:path>
                <a:path w="857885" h="2896870">
                  <a:moveTo>
                    <a:pt x="227330" y="754380"/>
                  </a:moveTo>
                  <a:lnTo>
                    <a:pt x="223520" y="745490"/>
                  </a:lnTo>
                  <a:lnTo>
                    <a:pt x="214630" y="748030"/>
                  </a:lnTo>
                  <a:lnTo>
                    <a:pt x="218440" y="756920"/>
                  </a:lnTo>
                  <a:lnTo>
                    <a:pt x="227330" y="754380"/>
                  </a:lnTo>
                  <a:close/>
                </a:path>
                <a:path w="857885" h="2896870">
                  <a:moveTo>
                    <a:pt x="232410" y="773430"/>
                  </a:moveTo>
                  <a:lnTo>
                    <a:pt x="229870" y="764540"/>
                  </a:lnTo>
                  <a:lnTo>
                    <a:pt x="220980" y="767080"/>
                  </a:lnTo>
                  <a:lnTo>
                    <a:pt x="223520" y="775970"/>
                  </a:lnTo>
                  <a:lnTo>
                    <a:pt x="232410" y="773430"/>
                  </a:lnTo>
                  <a:close/>
                </a:path>
                <a:path w="857885" h="2896870">
                  <a:moveTo>
                    <a:pt x="237502" y="792480"/>
                  </a:moveTo>
                  <a:lnTo>
                    <a:pt x="234962" y="782320"/>
                  </a:lnTo>
                  <a:lnTo>
                    <a:pt x="226072" y="784860"/>
                  </a:lnTo>
                  <a:lnTo>
                    <a:pt x="228612" y="795020"/>
                  </a:lnTo>
                  <a:lnTo>
                    <a:pt x="237502" y="792480"/>
                  </a:lnTo>
                  <a:close/>
                </a:path>
                <a:path w="857885" h="2896870">
                  <a:moveTo>
                    <a:pt x="242570" y="811542"/>
                  </a:moveTo>
                  <a:lnTo>
                    <a:pt x="240030" y="801370"/>
                  </a:lnTo>
                  <a:lnTo>
                    <a:pt x="231152" y="803910"/>
                  </a:lnTo>
                  <a:lnTo>
                    <a:pt x="233680" y="812812"/>
                  </a:lnTo>
                  <a:lnTo>
                    <a:pt x="242570" y="811542"/>
                  </a:lnTo>
                  <a:close/>
                </a:path>
                <a:path w="857885" h="2896870">
                  <a:moveTo>
                    <a:pt x="248932" y="829310"/>
                  </a:moveTo>
                  <a:lnTo>
                    <a:pt x="245122" y="820420"/>
                  </a:lnTo>
                  <a:lnTo>
                    <a:pt x="236232" y="822960"/>
                  </a:lnTo>
                  <a:lnTo>
                    <a:pt x="240030" y="831862"/>
                  </a:lnTo>
                  <a:lnTo>
                    <a:pt x="248932" y="829310"/>
                  </a:lnTo>
                  <a:close/>
                </a:path>
                <a:path w="857885" h="2896870">
                  <a:moveTo>
                    <a:pt x="254012" y="848360"/>
                  </a:moveTo>
                  <a:lnTo>
                    <a:pt x="251472" y="838200"/>
                  </a:lnTo>
                  <a:lnTo>
                    <a:pt x="242582" y="840740"/>
                  </a:lnTo>
                  <a:lnTo>
                    <a:pt x="245122" y="850900"/>
                  </a:lnTo>
                  <a:lnTo>
                    <a:pt x="254012" y="848360"/>
                  </a:lnTo>
                  <a:close/>
                </a:path>
                <a:path w="857885" h="2896870">
                  <a:moveTo>
                    <a:pt x="259080" y="866140"/>
                  </a:moveTo>
                  <a:lnTo>
                    <a:pt x="256540" y="857250"/>
                  </a:lnTo>
                  <a:lnTo>
                    <a:pt x="247650" y="859790"/>
                  </a:lnTo>
                  <a:lnTo>
                    <a:pt x="250190" y="868680"/>
                  </a:lnTo>
                  <a:lnTo>
                    <a:pt x="259080" y="866140"/>
                  </a:lnTo>
                  <a:close/>
                </a:path>
                <a:path w="857885" h="2896870">
                  <a:moveTo>
                    <a:pt x="264160" y="885190"/>
                  </a:moveTo>
                  <a:lnTo>
                    <a:pt x="261620" y="876300"/>
                  </a:lnTo>
                  <a:lnTo>
                    <a:pt x="252730" y="878840"/>
                  </a:lnTo>
                  <a:lnTo>
                    <a:pt x="255270" y="887730"/>
                  </a:lnTo>
                  <a:lnTo>
                    <a:pt x="264160" y="885190"/>
                  </a:lnTo>
                  <a:close/>
                </a:path>
                <a:path w="857885" h="2896870">
                  <a:moveTo>
                    <a:pt x="270522" y="904240"/>
                  </a:moveTo>
                  <a:lnTo>
                    <a:pt x="266712" y="894080"/>
                  </a:lnTo>
                  <a:lnTo>
                    <a:pt x="257822" y="897890"/>
                  </a:lnTo>
                  <a:lnTo>
                    <a:pt x="261620" y="906780"/>
                  </a:lnTo>
                  <a:lnTo>
                    <a:pt x="270522" y="904240"/>
                  </a:lnTo>
                  <a:close/>
                </a:path>
                <a:path w="857885" h="2896870">
                  <a:moveTo>
                    <a:pt x="275602" y="922020"/>
                  </a:moveTo>
                  <a:lnTo>
                    <a:pt x="273062" y="913130"/>
                  </a:lnTo>
                  <a:lnTo>
                    <a:pt x="264172" y="915670"/>
                  </a:lnTo>
                  <a:lnTo>
                    <a:pt x="266712" y="924560"/>
                  </a:lnTo>
                  <a:lnTo>
                    <a:pt x="275602" y="922020"/>
                  </a:lnTo>
                  <a:close/>
                </a:path>
                <a:path w="857885" h="2896870">
                  <a:moveTo>
                    <a:pt x="280670" y="941070"/>
                  </a:moveTo>
                  <a:lnTo>
                    <a:pt x="278130" y="932180"/>
                  </a:lnTo>
                  <a:lnTo>
                    <a:pt x="269252" y="934720"/>
                  </a:lnTo>
                  <a:lnTo>
                    <a:pt x="271780" y="943610"/>
                  </a:lnTo>
                  <a:lnTo>
                    <a:pt x="280670" y="941070"/>
                  </a:lnTo>
                  <a:close/>
                </a:path>
                <a:path w="857885" h="2896870">
                  <a:moveTo>
                    <a:pt x="285762" y="960120"/>
                  </a:moveTo>
                  <a:lnTo>
                    <a:pt x="283222" y="949960"/>
                  </a:lnTo>
                  <a:lnTo>
                    <a:pt x="274332" y="952500"/>
                  </a:lnTo>
                  <a:lnTo>
                    <a:pt x="276872" y="962660"/>
                  </a:lnTo>
                  <a:lnTo>
                    <a:pt x="285762" y="960120"/>
                  </a:lnTo>
                  <a:close/>
                </a:path>
                <a:path w="857885" h="2896870">
                  <a:moveTo>
                    <a:pt x="292100" y="977900"/>
                  </a:moveTo>
                  <a:lnTo>
                    <a:pt x="288290" y="969010"/>
                  </a:lnTo>
                  <a:lnTo>
                    <a:pt x="279400" y="971550"/>
                  </a:lnTo>
                  <a:lnTo>
                    <a:pt x="283210" y="981710"/>
                  </a:lnTo>
                  <a:lnTo>
                    <a:pt x="292100" y="977900"/>
                  </a:lnTo>
                  <a:close/>
                </a:path>
                <a:path w="857885" h="2896870">
                  <a:moveTo>
                    <a:pt x="297180" y="996962"/>
                  </a:moveTo>
                  <a:lnTo>
                    <a:pt x="294640" y="988060"/>
                  </a:lnTo>
                  <a:lnTo>
                    <a:pt x="285750" y="990600"/>
                  </a:lnTo>
                  <a:lnTo>
                    <a:pt x="288290" y="999502"/>
                  </a:lnTo>
                  <a:lnTo>
                    <a:pt x="297180" y="996962"/>
                  </a:lnTo>
                  <a:close/>
                </a:path>
                <a:path w="857885" h="2896870">
                  <a:moveTo>
                    <a:pt x="302260" y="1016000"/>
                  </a:moveTo>
                  <a:lnTo>
                    <a:pt x="299720" y="1005840"/>
                  </a:lnTo>
                  <a:lnTo>
                    <a:pt x="290830" y="1008380"/>
                  </a:lnTo>
                  <a:lnTo>
                    <a:pt x="293370" y="1018540"/>
                  </a:lnTo>
                  <a:lnTo>
                    <a:pt x="302260" y="1016000"/>
                  </a:lnTo>
                  <a:close/>
                </a:path>
                <a:path w="857885" h="2896870">
                  <a:moveTo>
                    <a:pt x="307352" y="1035050"/>
                  </a:moveTo>
                  <a:lnTo>
                    <a:pt x="304812" y="1024890"/>
                  </a:lnTo>
                  <a:lnTo>
                    <a:pt x="295922" y="1027430"/>
                  </a:lnTo>
                  <a:lnTo>
                    <a:pt x="298462" y="1037590"/>
                  </a:lnTo>
                  <a:lnTo>
                    <a:pt x="307352" y="1035050"/>
                  </a:lnTo>
                  <a:close/>
                </a:path>
                <a:path w="857885" h="2896870">
                  <a:moveTo>
                    <a:pt x="313702" y="1052830"/>
                  </a:moveTo>
                  <a:lnTo>
                    <a:pt x="309880" y="1043940"/>
                  </a:lnTo>
                  <a:lnTo>
                    <a:pt x="301002" y="1046480"/>
                  </a:lnTo>
                  <a:lnTo>
                    <a:pt x="304800" y="1055370"/>
                  </a:lnTo>
                  <a:lnTo>
                    <a:pt x="313702" y="1052830"/>
                  </a:lnTo>
                  <a:close/>
                </a:path>
                <a:path w="857885" h="2896870">
                  <a:moveTo>
                    <a:pt x="318770" y="1071880"/>
                  </a:moveTo>
                  <a:lnTo>
                    <a:pt x="316230" y="1061720"/>
                  </a:lnTo>
                  <a:lnTo>
                    <a:pt x="307352" y="1065530"/>
                  </a:lnTo>
                  <a:lnTo>
                    <a:pt x="309880" y="1074420"/>
                  </a:lnTo>
                  <a:lnTo>
                    <a:pt x="318770" y="1071880"/>
                  </a:lnTo>
                  <a:close/>
                </a:path>
                <a:path w="857885" h="2896870">
                  <a:moveTo>
                    <a:pt x="323862" y="1089660"/>
                  </a:moveTo>
                  <a:lnTo>
                    <a:pt x="321322" y="1080770"/>
                  </a:lnTo>
                  <a:lnTo>
                    <a:pt x="312432" y="1083310"/>
                  </a:lnTo>
                  <a:lnTo>
                    <a:pt x="314972" y="1092212"/>
                  </a:lnTo>
                  <a:lnTo>
                    <a:pt x="323862" y="1089660"/>
                  </a:lnTo>
                  <a:close/>
                </a:path>
                <a:path w="857885" h="2896870">
                  <a:moveTo>
                    <a:pt x="328930" y="1108710"/>
                  </a:moveTo>
                  <a:lnTo>
                    <a:pt x="326390" y="1099820"/>
                  </a:lnTo>
                  <a:lnTo>
                    <a:pt x="317500" y="1102360"/>
                  </a:lnTo>
                  <a:lnTo>
                    <a:pt x="320040" y="1111262"/>
                  </a:lnTo>
                  <a:lnTo>
                    <a:pt x="328930" y="1108710"/>
                  </a:lnTo>
                  <a:close/>
                </a:path>
                <a:path w="857885" h="2896870">
                  <a:moveTo>
                    <a:pt x="334010" y="1127760"/>
                  </a:moveTo>
                  <a:lnTo>
                    <a:pt x="331470" y="1118870"/>
                  </a:lnTo>
                  <a:lnTo>
                    <a:pt x="322580" y="1121410"/>
                  </a:lnTo>
                  <a:lnTo>
                    <a:pt x="326390" y="1130312"/>
                  </a:lnTo>
                  <a:lnTo>
                    <a:pt x="334010" y="1127760"/>
                  </a:lnTo>
                  <a:close/>
                </a:path>
                <a:path w="857885" h="2896870">
                  <a:moveTo>
                    <a:pt x="340360" y="1145540"/>
                  </a:moveTo>
                  <a:lnTo>
                    <a:pt x="337820" y="1136650"/>
                  </a:lnTo>
                  <a:lnTo>
                    <a:pt x="328930" y="1139190"/>
                  </a:lnTo>
                  <a:lnTo>
                    <a:pt x="331470" y="1149350"/>
                  </a:lnTo>
                  <a:lnTo>
                    <a:pt x="340360" y="1145540"/>
                  </a:lnTo>
                  <a:close/>
                </a:path>
                <a:path w="857885" h="2896870">
                  <a:moveTo>
                    <a:pt x="345452" y="1164590"/>
                  </a:moveTo>
                  <a:lnTo>
                    <a:pt x="342900" y="1155700"/>
                  </a:lnTo>
                  <a:lnTo>
                    <a:pt x="334022" y="1158240"/>
                  </a:lnTo>
                  <a:lnTo>
                    <a:pt x="336550" y="1167130"/>
                  </a:lnTo>
                  <a:lnTo>
                    <a:pt x="345452" y="1164590"/>
                  </a:lnTo>
                  <a:close/>
                </a:path>
                <a:path w="857885" h="2896870">
                  <a:moveTo>
                    <a:pt x="350520" y="1183640"/>
                  </a:moveTo>
                  <a:lnTo>
                    <a:pt x="347980" y="1174750"/>
                  </a:lnTo>
                  <a:lnTo>
                    <a:pt x="339090" y="1177290"/>
                  </a:lnTo>
                  <a:lnTo>
                    <a:pt x="341630" y="1186180"/>
                  </a:lnTo>
                  <a:lnTo>
                    <a:pt x="350520" y="1183640"/>
                  </a:lnTo>
                  <a:close/>
                </a:path>
                <a:path w="857885" h="2896870">
                  <a:moveTo>
                    <a:pt x="355600" y="1202690"/>
                  </a:moveTo>
                  <a:lnTo>
                    <a:pt x="353060" y="1192530"/>
                  </a:lnTo>
                  <a:lnTo>
                    <a:pt x="344182" y="1195070"/>
                  </a:lnTo>
                  <a:lnTo>
                    <a:pt x="346710" y="1205230"/>
                  </a:lnTo>
                  <a:lnTo>
                    <a:pt x="355600" y="1202690"/>
                  </a:lnTo>
                  <a:close/>
                </a:path>
                <a:path w="857885" h="2896870">
                  <a:moveTo>
                    <a:pt x="361950" y="1220470"/>
                  </a:moveTo>
                  <a:lnTo>
                    <a:pt x="359410" y="1211580"/>
                  </a:lnTo>
                  <a:lnTo>
                    <a:pt x="350532" y="1214120"/>
                  </a:lnTo>
                  <a:lnTo>
                    <a:pt x="353060" y="1223010"/>
                  </a:lnTo>
                  <a:lnTo>
                    <a:pt x="361950" y="1220470"/>
                  </a:lnTo>
                  <a:close/>
                </a:path>
                <a:path w="857885" h="2896870">
                  <a:moveTo>
                    <a:pt x="367030" y="1239520"/>
                  </a:moveTo>
                  <a:lnTo>
                    <a:pt x="364490" y="1229360"/>
                  </a:lnTo>
                  <a:lnTo>
                    <a:pt x="355600" y="1233170"/>
                  </a:lnTo>
                  <a:lnTo>
                    <a:pt x="358140" y="1242060"/>
                  </a:lnTo>
                  <a:lnTo>
                    <a:pt x="367030" y="1239520"/>
                  </a:lnTo>
                  <a:close/>
                </a:path>
                <a:path w="857885" h="2896870">
                  <a:moveTo>
                    <a:pt x="372122" y="1258570"/>
                  </a:moveTo>
                  <a:lnTo>
                    <a:pt x="369582" y="1248410"/>
                  </a:lnTo>
                  <a:lnTo>
                    <a:pt x="360692" y="1250950"/>
                  </a:lnTo>
                  <a:lnTo>
                    <a:pt x="363232" y="1261110"/>
                  </a:lnTo>
                  <a:lnTo>
                    <a:pt x="372122" y="1258570"/>
                  </a:lnTo>
                  <a:close/>
                </a:path>
                <a:path w="857885" h="2896870">
                  <a:moveTo>
                    <a:pt x="377202" y="1276350"/>
                  </a:moveTo>
                  <a:lnTo>
                    <a:pt x="374650" y="1267460"/>
                  </a:lnTo>
                  <a:lnTo>
                    <a:pt x="365772" y="1270000"/>
                  </a:lnTo>
                  <a:lnTo>
                    <a:pt x="368300" y="1278902"/>
                  </a:lnTo>
                  <a:lnTo>
                    <a:pt x="377202" y="1276350"/>
                  </a:lnTo>
                  <a:close/>
                </a:path>
                <a:path w="857885" h="2896870">
                  <a:moveTo>
                    <a:pt x="383552" y="1295400"/>
                  </a:moveTo>
                  <a:lnTo>
                    <a:pt x="381000" y="1286510"/>
                  </a:lnTo>
                  <a:lnTo>
                    <a:pt x="372122" y="1289050"/>
                  </a:lnTo>
                  <a:lnTo>
                    <a:pt x="374650" y="1297952"/>
                  </a:lnTo>
                  <a:lnTo>
                    <a:pt x="383552" y="1295400"/>
                  </a:lnTo>
                  <a:close/>
                </a:path>
                <a:path w="857885" h="2896870">
                  <a:moveTo>
                    <a:pt x="857262" y="2813050"/>
                  </a:moveTo>
                  <a:lnTo>
                    <a:pt x="784872" y="2834640"/>
                  </a:lnTo>
                  <a:lnTo>
                    <a:pt x="842022" y="2896870"/>
                  </a:lnTo>
                  <a:lnTo>
                    <a:pt x="857262" y="2813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87700" y="4257039"/>
              <a:ext cx="388620" cy="1315720"/>
            </a:xfrm>
            <a:custGeom>
              <a:avLst/>
              <a:gdLst/>
              <a:ahLst/>
              <a:cxnLst/>
              <a:rect l="l" t="t" r="r" b="b"/>
              <a:pathLst>
                <a:path w="388620" h="1315720">
                  <a:moveTo>
                    <a:pt x="11430" y="8890"/>
                  </a:moveTo>
                  <a:lnTo>
                    <a:pt x="8877" y="0"/>
                  </a:lnTo>
                  <a:lnTo>
                    <a:pt x="0" y="2540"/>
                  </a:lnTo>
                  <a:lnTo>
                    <a:pt x="2527" y="11442"/>
                  </a:lnTo>
                  <a:lnTo>
                    <a:pt x="11430" y="8890"/>
                  </a:lnTo>
                  <a:close/>
                </a:path>
                <a:path w="388620" h="1315720">
                  <a:moveTo>
                    <a:pt x="16497" y="27940"/>
                  </a:moveTo>
                  <a:lnTo>
                    <a:pt x="13957" y="17780"/>
                  </a:lnTo>
                  <a:lnTo>
                    <a:pt x="5067" y="20320"/>
                  </a:lnTo>
                  <a:lnTo>
                    <a:pt x="7607" y="30480"/>
                  </a:lnTo>
                  <a:lnTo>
                    <a:pt x="16497" y="27940"/>
                  </a:lnTo>
                  <a:close/>
                </a:path>
                <a:path w="388620" h="1315720">
                  <a:moveTo>
                    <a:pt x="21577" y="45720"/>
                  </a:moveTo>
                  <a:lnTo>
                    <a:pt x="19037" y="36830"/>
                  </a:lnTo>
                  <a:lnTo>
                    <a:pt x="10160" y="39370"/>
                  </a:lnTo>
                  <a:lnTo>
                    <a:pt x="12687" y="48260"/>
                  </a:lnTo>
                  <a:lnTo>
                    <a:pt x="21577" y="45720"/>
                  </a:lnTo>
                  <a:close/>
                </a:path>
                <a:path w="388620" h="1315720">
                  <a:moveTo>
                    <a:pt x="26657" y="64770"/>
                  </a:moveTo>
                  <a:lnTo>
                    <a:pt x="24117" y="55880"/>
                  </a:lnTo>
                  <a:lnTo>
                    <a:pt x="15227" y="58420"/>
                  </a:lnTo>
                  <a:lnTo>
                    <a:pt x="17767" y="67310"/>
                  </a:lnTo>
                  <a:lnTo>
                    <a:pt x="26657" y="64770"/>
                  </a:lnTo>
                  <a:close/>
                </a:path>
                <a:path w="388620" h="1315720">
                  <a:moveTo>
                    <a:pt x="33007" y="83820"/>
                  </a:moveTo>
                  <a:lnTo>
                    <a:pt x="30467" y="73660"/>
                  </a:lnTo>
                  <a:lnTo>
                    <a:pt x="21577" y="76200"/>
                  </a:lnTo>
                  <a:lnTo>
                    <a:pt x="24117" y="86360"/>
                  </a:lnTo>
                  <a:lnTo>
                    <a:pt x="33007" y="83820"/>
                  </a:lnTo>
                  <a:close/>
                </a:path>
                <a:path w="388620" h="1315720">
                  <a:moveTo>
                    <a:pt x="38100" y="101600"/>
                  </a:moveTo>
                  <a:lnTo>
                    <a:pt x="35560" y="92710"/>
                  </a:lnTo>
                  <a:lnTo>
                    <a:pt x="26670" y="95250"/>
                  </a:lnTo>
                  <a:lnTo>
                    <a:pt x="29210" y="104152"/>
                  </a:lnTo>
                  <a:lnTo>
                    <a:pt x="38100" y="101600"/>
                  </a:lnTo>
                  <a:close/>
                </a:path>
                <a:path w="388620" h="1315720">
                  <a:moveTo>
                    <a:pt x="43180" y="120650"/>
                  </a:moveTo>
                  <a:lnTo>
                    <a:pt x="40627" y="111760"/>
                  </a:lnTo>
                  <a:lnTo>
                    <a:pt x="31750" y="114300"/>
                  </a:lnTo>
                  <a:lnTo>
                    <a:pt x="34277" y="123202"/>
                  </a:lnTo>
                  <a:lnTo>
                    <a:pt x="43180" y="120650"/>
                  </a:lnTo>
                  <a:close/>
                </a:path>
                <a:path w="388620" h="1315720">
                  <a:moveTo>
                    <a:pt x="48247" y="139700"/>
                  </a:moveTo>
                  <a:lnTo>
                    <a:pt x="45707" y="129540"/>
                  </a:lnTo>
                  <a:lnTo>
                    <a:pt x="36817" y="132080"/>
                  </a:lnTo>
                  <a:lnTo>
                    <a:pt x="39357" y="142240"/>
                  </a:lnTo>
                  <a:lnTo>
                    <a:pt x="48247" y="139700"/>
                  </a:lnTo>
                  <a:close/>
                </a:path>
                <a:path w="388620" h="1315720">
                  <a:moveTo>
                    <a:pt x="54597" y="157480"/>
                  </a:moveTo>
                  <a:lnTo>
                    <a:pt x="52057" y="148590"/>
                  </a:lnTo>
                  <a:lnTo>
                    <a:pt x="43167" y="151130"/>
                  </a:lnTo>
                  <a:lnTo>
                    <a:pt x="45707" y="160020"/>
                  </a:lnTo>
                  <a:lnTo>
                    <a:pt x="54597" y="157480"/>
                  </a:lnTo>
                  <a:close/>
                </a:path>
                <a:path w="388620" h="1315720">
                  <a:moveTo>
                    <a:pt x="59677" y="176530"/>
                  </a:moveTo>
                  <a:lnTo>
                    <a:pt x="57137" y="167640"/>
                  </a:lnTo>
                  <a:lnTo>
                    <a:pt x="48260" y="170180"/>
                  </a:lnTo>
                  <a:lnTo>
                    <a:pt x="50787" y="179070"/>
                  </a:lnTo>
                  <a:lnTo>
                    <a:pt x="59677" y="176530"/>
                  </a:lnTo>
                  <a:close/>
                </a:path>
                <a:path w="388620" h="1315720">
                  <a:moveTo>
                    <a:pt x="64757" y="195580"/>
                  </a:moveTo>
                  <a:lnTo>
                    <a:pt x="62217" y="185420"/>
                  </a:lnTo>
                  <a:lnTo>
                    <a:pt x="53327" y="189230"/>
                  </a:lnTo>
                  <a:lnTo>
                    <a:pt x="55867" y="198120"/>
                  </a:lnTo>
                  <a:lnTo>
                    <a:pt x="64757" y="195580"/>
                  </a:lnTo>
                  <a:close/>
                </a:path>
                <a:path w="388620" h="1315720">
                  <a:moveTo>
                    <a:pt x="69850" y="213360"/>
                  </a:moveTo>
                  <a:lnTo>
                    <a:pt x="67310" y="204470"/>
                  </a:lnTo>
                  <a:lnTo>
                    <a:pt x="58420" y="207010"/>
                  </a:lnTo>
                  <a:lnTo>
                    <a:pt x="60960" y="215900"/>
                  </a:lnTo>
                  <a:lnTo>
                    <a:pt x="69850" y="213360"/>
                  </a:lnTo>
                  <a:close/>
                </a:path>
                <a:path w="388620" h="1315720">
                  <a:moveTo>
                    <a:pt x="76200" y="232410"/>
                  </a:moveTo>
                  <a:lnTo>
                    <a:pt x="73660" y="223520"/>
                  </a:lnTo>
                  <a:lnTo>
                    <a:pt x="64770" y="226060"/>
                  </a:lnTo>
                  <a:lnTo>
                    <a:pt x="67310" y="234950"/>
                  </a:lnTo>
                  <a:lnTo>
                    <a:pt x="76200" y="232410"/>
                  </a:lnTo>
                  <a:close/>
                </a:path>
                <a:path w="388620" h="1315720">
                  <a:moveTo>
                    <a:pt x="81267" y="251460"/>
                  </a:moveTo>
                  <a:lnTo>
                    <a:pt x="78727" y="241300"/>
                  </a:lnTo>
                  <a:lnTo>
                    <a:pt x="69850" y="243840"/>
                  </a:lnTo>
                  <a:lnTo>
                    <a:pt x="72377" y="254000"/>
                  </a:lnTo>
                  <a:lnTo>
                    <a:pt x="81267" y="251460"/>
                  </a:lnTo>
                  <a:close/>
                </a:path>
                <a:path w="388620" h="1315720">
                  <a:moveTo>
                    <a:pt x="86347" y="269240"/>
                  </a:moveTo>
                  <a:lnTo>
                    <a:pt x="83807" y="260350"/>
                  </a:lnTo>
                  <a:lnTo>
                    <a:pt x="74917" y="262890"/>
                  </a:lnTo>
                  <a:lnTo>
                    <a:pt x="77457" y="273050"/>
                  </a:lnTo>
                  <a:lnTo>
                    <a:pt x="86347" y="269240"/>
                  </a:lnTo>
                  <a:close/>
                </a:path>
                <a:path w="388620" h="1315720">
                  <a:moveTo>
                    <a:pt x="91427" y="288302"/>
                  </a:moveTo>
                  <a:lnTo>
                    <a:pt x="88887" y="279400"/>
                  </a:lnTo>
                  <a:lnTo>
                    <a:pt x="80010" y="281940"/>
                  </a:lnTo>
                  <a:lnTo>
                    <a:pt x="82537" y="290842"/>
                  </a:lnTo>
                  <a:lnTo>
                    <a:pt x="91427" y="288302"/>
                  </a:lnTo>
                  <a:close/>
                </a:path>
                <a:path w="388620" h="1315720">
                  <a:moveTo>
                    <a:pt x="97777" y="307340"/>
                  </a:moveTo>
                  <a:lnTo>
                    <a:pt x="95237" y="297180"/>
                  </a:lnTo>
                  <a:lnTo>
                    <a:pt x="86360" y="299720"/>
                  </a:lnTo>
                  <a:lnTo>
                    <a:pt x="88887" y="309880"/>
                  </a:lnTo>
                  <a:lnTo>
                    <a:pt x="97777" y="307340"/>
                  </a:lnTo>
                  <a:close/>
                </a:path>
                <a:path w="388620" h="1315720">
                  <a:moveTo>
                    <a:pt x="102857" y="326390"/>
                  </a:moveTo>
                  <a:lnTo>
                    <a:pt x="100317" y="316230"/>
                  </a:lnTo>
                  <a:lnTo>
                    <a:pt x="91427" y="318770"/>
                  </a:lnTo>
                  <a:lnTo>
                    <a:pt x="93967" y="327660"/>
                  </a:lnTo>
                  <a:lnTo>
                    <a:pt x="102857" y="326390"/>
                  </a:lnTo>
                  <a:close/>
                </a:path>
                <a:path w="388620" h="1315720">
                  <a:moveTo>
                    <a:pt x="107950" y="344170"/>
                  </a:moveTo>
                  <a:lnTo>
                    <a:pt x="105410" y="335280"/>
                  </a:lnTo>
                  <a:lnTo>
                    <a:pt x="96520" y="337820"/>
                  </a:lnTo>
                  <a:lnTo>
                    <a:pt x="99060" y="346710"/>
                  </a:lnTo>
                  <a:lnTo>
                    <a:pt x="107950" y="344170"/>
                  </a:lnTo>
                  <a:close/>
                </a:path>
                <a:path w="388620" h="1315720">
                  <a:moveTo>
                    <a:pt x="113017" y="363220"/>
                  </a:moveTo>
                  <a:lnTo>
                    <a:pt x="110477" y="353060"/>
                  </a:lnTo>
                  <a:lnTo>
                    <a:pt x="101600" y="356870"/>
                  </a:lnTo>
                  <a:lnTo>
                    <a:pt x="104127" y="365760"/>
                  </a:lnTo>
                  <a:lnTo>
                    <a:pt x="113017" y="363220"/>
                  </a:lnTo>
                  <a:close/>
                </a:path>
                <a:path w="388620" h="1315720">
                  <a:moveTo>
                    <a:pt x="119367" y="381000"/>
                  </a:moveTo>
                  <a:lnTo>
                    <a:pt x="116827" y="372110"/>
                  </a:lnTo>
                  <a:lnTo>
                    <a:pt x="107950" y="374650"/>
                  </a:lnTo>
                  <a:lnTo>
                    <a:pt x="110477" y="383552"/>
                  </a:lnTo>
                  <a:lnTo>
                    <a:pt x="119367" y="381000"/>
                  </a:lnTo>
                  <a:close/>
                </a:path>
                <a:path w="388620" h="1315720">
                  <a:moveTo>
                    <a:pt x="124447" y="400050"/>
                  </a:moveTo>
                  <a:lnTo>
                    <a:pt x="121907" y="391160"/>
                  </a:lnTo>
                  <a:lnTo>
                    <a:pt x="113017" y="393700"/>
                  </a:lnTo>
                  <a:lnTo>
                    <a:pt x="115557" y="402602"/>
                  </a:lnTo>
                  <a:lnTo>
                    <a:pt x="124447" y="400050"/>
                  </a:lnTo>
                  <a:close/>
                </a:path>
                <a:path w="388620" h="1315720">
                  <a:moveTo>
                    <a:pt x="129527" y="419100"/>
                  </a:moveTo>
                  <a:lnTo>
                    <a:pt x="126987" y="410210"/>
                  </a:lnTo>
                  <a:lnTo>
                    <a:pt x="118110" y="412750"/>
                  </a:lnTo>
                  <a:lnTo>
                    <a:pt x="120637" y="421652"/>
                  </a:lnTo>
                  <a:lnTo>
                    <a:pt x="129527" y="419100"/>
                  </a:lnTo>
                  <a:close/>
                </a:path>
                <a:path w="388620" h="1315720">
                  <a:moveTo>
                    <a:pt x="134607" y="436880"/>
                  </a:moveTo>
                  <a:lnTo>
                    <a:pt x="132067" y="427990"/>
                  </a:lnTo>
                  <a:lnTo>
                    <a:pt x="123177" y="430530"/>
                  </a:lnTo>
                  <a:lnTo>
                    <a:pt x="125717" y="440690"/>
                  </a:lnTo>
                  <a:lnTo>
                    <a:pt x="134607" y="436880"/>
                  </a:lnTo>
                  <a:close/>
                </a:path>
                <a:path w="388620" h="1315720">
                  <a:moveTo>
                    <a:pt x="140957" y="455930"/>
                  </a:moveTo>
                  <a:lnTo>
                    <a:pt x="138417" y="447040"/>
                  </a:lnTo>
                  <a:lnTo>
                    <a:pt x="129527" y="449580"/>
                  </a:lnTo>
                  <a:lnTo>
                    <a:pt x="132067" y="458470"/>
                  </a:lnTo>
                  <a:lnTo>
                    <a:pt x="140957" y="455930"/>
                  </a:lnTo>
                  <a:close/>
                </a:path>
                <a:path w="388620" h="1315720">
                  <a:moveTo>
                    <a:pt x="146050" y="474980"/>
                  </a:moveTo>
                  <a:lnTo>
                    <a:pt x="143510" y="464820"/>
                  </a:lnTo>
                  <a:lnTo>
                    <a:pt x="134620" y="467360"/>
                  </a:lnTo>
                  <a:lnTo>
                    <a:pt x="137160" y="477520"/>
                  </a:lnTo>
                  <a:lnTo>
                    <a:pt x="146050" y="474980"/>
                  </a:lnTo>
                  <a:close/>
                </a:path>
                <a:path w="388620" h="1315720">
                  <a:moveTo>
                    <a:pt x="151130" y="494030"/>
                  </a:moveTo>
                  <a:lnTo>
                    <a:pt x="148577" y="483870"/>
                  </a:lnTo>
                  <a:lnTo>
                    <a:pt x="139700" y="486410"/>
                  </a:lnTo>
                  <a:lnTo>
                    <a:pt x="142227" y="496570"/>
                  </a:lnTo>
                  <a:lnTo>
                    <a:pt x="151130" y="494030"/>
                  </a:lnTo>
                  <a:close/>
                </a:path>
                <a:path w="388620" h="1315720">
                  <a:moveTo>
                    <a:pt x="156197" y="511810"/>
                  </a:moveTo>
                  <a:lnTo>
                    <a:pt x="153657" y="502920"/>
                  </a:lnTo>
                  <a:lnTo>
                    <a:pt x="144767" y="505460"/>
                  </a:lnTo>
                  <a:lnTo>
                    <a:pt x="147307" y="514350"/>
                  </a:lnTo>
                  <a:lnTo>
                    <a:pt x="156197" y="511810"/>
                  </a:lnTo>
                  <a:close/>
                </a:path>
                <a:path w="388620" h="1315720">
                  <a:moveTo>
                    <a:pt x="162547" y="530860"/>
                  </a:moveTo>
                  <a:lnTo>
                    <a:pt x="160007" y="520700"/>
                  </a:lnTo>
                  <a:lnTo>
                    <a:pt x="151117" y="524510"/>
                  </a:lnTo>
                  <a:lnTo>
                    <a:pt x="153657" y="533400"/>
                  </a:lnTo>
                  <a:lnTo>
                    <a:pt x="162547" y="530860"/>
                  </a:lnTo>
                  <a:close/>
                </a:path>
                <a:path w="388620" h="1315720">
                  <a:moveTo>
                    <a:pt x="167627" y="549910"/>
                  </a:moveTo>
                  <a:lnTo>
                    <a:pt x="165087" y="539750"/>
                  </a:lnTo>
                  <a:lnTo>
                    <a:pt x="156210" y="542290"/>
                  </a:lnTo>
                  <a:lnTo>
                    <a:pt x="158737" y="552450"/>
                  </a:lnTo>
                  <a:lnTo>
                    <a:pt x="167627" y="549910"/>
                  </a:lnTo>
                  <a:close/>
                </a:path>
                <a:path w="388620" h="1315720">
                  <a:moveTo>
                    <a:pt x="172707" y="567702"/>
                  </a:moveTo>
                  <a:lnTo>
                    <a:pt x="170167" y="558800"/>
                  </a:lnTo>
                  <a:lnTo>
                    <a:pt x="161277" y="561340"/>
                  </a:lnTo>
                  <a:lnTo>
                    <a:pt x="163817" y="570242"/>
                  </a:lnTo>
                  <a:lnTo>
                    <a:pt x="172707" y="567702"/>
                  </a:lnTo>
                  <a:close/>
                </a:path>
                <a:path w="388620" h="1315720">
                  <a:moveTo>
                    <a:pt x="177800" y="586752"/>
                  </a:moveTo>
                  <a:lnTo>
                    <a:pt x="176530" y="577850"/>
                  </a:lnTo>
                  <a:lnTo>
                    <a:pt x="166370" y="580390"/>
                  </a:lnTo>
                  <a:lnTo>
                    <a:pt x="168910" y="589292"/>
                  </a:lnTo>
                  <a:lnTo>
                    <a:pt x="177800" y="586752"/>
                  </a:lnTo>
                  <a:close/>
                </a:path>
                <a:path w="388620" h="1315720">
                  <a:moveTo>
                    <a:pt x="184150" y="604520"/>
                  </a:moveTo>
                  <a:lnTo>
                    <a:pt x="181610" y="595630"/>
                  </a:lnTo>
                  <a:lnTo>
                    <a:pt x="172720" y="598170"/>
                  </a:lnTo>
                  <a:lnTo>
                    <a:pt x="175260" y="608330"/>
                  </a:lnTo>
                  <a:lnTo>
                    <a:pt x="184150" y="604520"/>
                  </a:lnTo>
                  <a:close/>
                </a:path>
                <a:path w="388620" h="1315720">
                  <a:moveTo>
                    <a:pt x="189230" y="623570"/>
                  </a:moveTo>
                  <a:lnTo>
                    <a:pt x="186677" y="614680"/>
                  </a:lnTo>
                  <a:lnTo>
                    <a:pt x="177800" y="617220"/>
                  </a:lnTo>
                  <a:lnTo>
                    <a:pt x="180327" y="626110"/>
                  </a:lnTo>
                  <a:lnTo>
                    <a:pt x="189230" y="623570"/>
                  </a:lnTo>
                  <a:close/>
                </a:path>
                <a:path w="388620" h="1315720">
                  <a:moveTo>
                    <a:pt x="194297" y="642620"/>
                  </a:moveTo>
                  <a:lnTo>
                    <a:pt x="191757" y="633730"/>
                  </a:lnTo>
                  <a:lnTo>
                    <a:pt x="182867" y="636270"/>
                  </a:lnTo>
                  <a:lnTo>
                    <a:pt x="185407" y="645160"/>
                  </a:lnTo>
                  <a:lnTo>
                    <a:pt x="194297" y="642620"/>
                  </a:lnTo>
                  <a:close/>
                </a:path>
                <a:path w="388620" h="1315720">
                  <a:moveTo>
                    <a:pt x="199377" y="661670"/>
                  </a:moveTo>
                  <a:lnTo>
                    <a:pt x="198107" y="651510"/>
                  </a:lnTo>
                  <a:lnTo>
                    <a:pt x="187960" y="654050"/>
                  </a:lnTo>
                  <a:lnTo>
                    <a:pt x="190487" y="664210"/>
                  </a:lnTo>
                  <a:lnTo>
                    <a:pt x="199377" y="661670"/>
                  </a:lnTo>
                  <a:close/>
                </a:path>
                <a:path w="388620" h="1315720">
                  <a:moveTo>
                    <a:pt x="205727" y="679450"/>
                  </a:moveTo>
                  <a:lnTo>
                    <a:pt x="203187" y="670560"/>
                  </a:lnTo>
                  <a:lnTo>
                    <a:pt x="194310" y="673100"/>
                  </a:lnTo>
                  <a:lnTo>
                    <a:pt x="196837" y="682002"/>
                  </a:lnTo>
                  <a:lnTo>
                    <a:pt x="205727" y="679450"/>
                  </a:lnTo>
                  <a:close/>
                </a:path>
                <a:path w="388620" h="1315720">
                  <a:moveTo>
                    <a:pt x="210807" y="698500"/>
                  </a:moveTo>
                  <a:lnTo>
                    <a:pt x="208267" y="689610"/>
                  </a:lnTo>
                  <a:lnTo>
                    <a:pt x="199377" y="692150"/>
                  </a:lnTo>
                  <a:lnTo>
                    <a:pt x="201917" y="701052"/>
                  </a:lnTo>
                  <a:lnTo>
                    <a:pt x="210807" y="698500"/>
                  </a:lnTo>
                  <a:close/>
                </a:path>
                <a:path w="388620" h="1315720">
                  <a:moveTo>
                    <a:pt x="215900" y="717550"/>
                  </a:moveTo>
                  <a:lnTo>
                    <a:pt x="213360" y="707390"/>
                  </a:lnTo>
                  <a:lnTo>
                    <a:pt x="204470" y="709930"/>
                  </a:lnTo>
                  <a:lnTo>
                    <a:pt x="207010" y="720090"/>
                  </a:lnTo>
                  <a:lnTo>
                    <a:pt x="215900" y="717550"/>
                  </a:lnTo>
                  <a:close/>
                </a:path>
                <a:path w="388620" h="1315720">
                  <a:moveTo>
                    <a:pt x="222250" y="735330"/>
                  </a:moveTo>
                  <a:lnTo>
                    <a:pt x="219710" y="726440"/>
                  </a:lnTo>
                  <a:lnTo>
                    <a:pt x="209550" y="728980"/>
                  </a:lnTo>
                  <a:lnTo>
                    <a:pt x="212077" y="737870"/>
                  </a:lnTo>
                  <a:lnTo>
                    <a:pt x="222250" y="735330"/>
                  </a:lnTo>
                  <a:close/>
                </a:path>
                <a:path w="388620" h="1315720">
                  <a:moveTo>
                    <a:pt x="227330" y="754380"/>
                  </a:moveTo>
                  <a:lnTo>
                    <a:pt x="224777" y="745490"/>
                  </a:lnTo>
                  <a:lnTo>
                    <a:pt x="215900" y="748030"/>
                  </a:lnTo>
                  <a:lnTo>
                    <a:pt x="218427" y="756920"/>
                  </a:lnTo>
                  <a:lnTo>
                    <a:pt x="227330" y="754380"/>
                  </a:lnTo>
                  <a:close/>
                </a:path>
                <a:path w="388620" h="1315720">
                  <a:moveTo>
                    <a:pt x="232397" y="773430"/>
                  </a:moveTo>
                  <a:lnTo>
                    <a:pt x="229857" y="763270"/>
                  </a:lnTo>
                  <a:lnTo>
                    <a:pt x="220967" y="765810"/>
                  </a:lnTo>
                  <a:lnTo>
                    <a:pt x="223507" y="775970"/>
                  </a:lnTo>
                  <a:lnTo>
                    <a:pt x="232397" y="773430"/>
                  </a:lnTo>
                  <a:close/>
                </a:path>
                <a:path w="388620" h="1315720">
                  <a:moveTo>
                    <a:pt x="237477" y="791210"/>
                  </a:moveTo>
                  <a:lnTo>
                    <a:pt x="234937" y="782320"/>
                  </a:lnTo>
                  <a:lnTo>
                    <a:pt x="226060" y="784860"/>
                  </a:lnTo>
                  <a:lnTo>
                    <a:pt x="228587" y="793750"/>
                  </a:lnTo>
                  <a:lnTo>
                    <a:pt x="237477" y="791210"/>
                  </a:lnTo>
                  <a:close/>
                </a:path>
                <a:path w="388620" h="1315720">
                  <a:moveTo>
                    <a:pt x="243827" y="810260"/>
                  </a:moveTo>
                  <a:lnTo>
                    <a:pt x="241287" y="801370"/>
                  </a:lnTo>
                  <a:lnTo>
                    <a:pt x="231127" y="803910"/>
                  </a:lnTo>
                  <a:lnTo>
                    <a:pt x="233667" y="812800"/>
                  </a:lnTo>
                  <a:lnTo>
                    <a:pt x="243827" y="810260"/>
                  </a:lnTo>
                  <a:close/>
                </a:path>
                <a:path w="388620" h="1315720">
                  <a:moveTo>
                    <a:pt x="248907" y="829310"/>
                  </a:moveTo>
                  <a:lnTo>
                    <a:pt x="246367" y="819150"/>
                  </a:lnTo>
                  <a:lnTo>
                    <a:pt x="237477" y="821690"/>
                  </a:lnTo>
                  <a:lnTo>
                    <a:pt x="240017" y="831850"/>
                  </a:lnTo>
                  <a:lnTo>
                    <a:pt x="248907" y="829310"/>
                  </a:lnTo>
                  <a:close/>
                </a:path>
                <a:path w="388620" h="1315720">
                  <a:moveTo>
                    <a:pt x="254000" y="847090"/>
                  </a:moveTo>
                  <a:lnTo>
                    <a:pt x="251460" y="838200"/>
                  </a:lnTo>
                  <a:lnTo>
                    <a:pt x="242570" y="840740"/>
                  </a:lnTo>
                  <a:lnTo>
                    <a:pt x="245110" y="850900"/>
                  </a:lnTo>
                  <a:lnTo>
                    <a:pt x="254000" y="847090"/>
                  </a:lnTo>
                  <a:close/>
                </a:path>
                <a:path w="388620" h="1315720">
                  <a:moveTo>
                    <a:pt x="259080" y="866140"/>
                  </a:moveTo>
                  <a:lnTo>
                    <a:pt x="256527" y="857250"/>
                  </a:lnTo>
                  <a:lnTo>
                    <a:pt x="247650" y="859790"/>
                  </a:lnTo>
                  <a:lnTo>
                    <a:pt x="250177" y="868692"/>
                  </a:lnTo>
                  <a:lnTo>
                    <a:pt x="259080" y="866140"/>
                  </a:lnTo>
                  <a:close/>
                </a:path>
                <a:path w="388620" h="1315720">
                  <a:moveTo>
                    <a:pt x="265417" y="885190"/>
                  </a:moveTo>
                  <a:lnTo>
                    <a:pt x="262877" y="875030"/>
                  </a:lnTo>
                  <a:lnTo>
                    <a:pt x="252717" y="877570"/>
                  </a:lnTo>
                  <a:lnTo>
                    <a:pt x="255257" y="887730"/>
                  </a:lnTo>
                  <a:lnTo>
                    <a:pt x="265417" y="885190"/>
                  </a:lnTo>
                  <a:close/>
                </a:path>
                <a:path w="388620" h="1315720">
                  <a:moveTo>
                    <a:pt x="270497" y="902970"/>
                  </a:moveTo>
                  <a:lnTo>
                    <a:pt x="267957" y="894080"/>
                  </a:lnTo>
                  <a:lnTo>
                    <a:pt x="259067" y="896620"/>
                  </a:lnTo>
                  <a:lnTo>
                    <a:pt x="261607" y="905510"/>
                  </a:lnTo>
                  <a:lnTo>
                    <a:pt x="270497" y="902970"/>
                  </a:lnTo>
                  <a:close/>
                </a:path>
                <a:path w="388620" h="1315720">
                  <a:moveTo>
                    <a:pt x="275577" y="922020"/>
                  </a:moveTo>
                  <a:lnTo>
                    <a:pt x="273037" y="913130"/>
                  </a:lnTo>
                  <a:lnTo>
                    <a:pt x="264160" y="915670"/>
                  </a:lnTo>
                  <a:lnTo>
                    <a:pt x="266687" y="924560"/>
                  </a:lnTo>
                  <a:lnTo>
                    <a:pt x="275577" y="922020"/>
                  </a:lnTo>
                  <a:close/>
                </a:path>
                <a:path w="388620" h="1315720">
                  <a:moveTo>
                    <a:pt x="280657" y="941082"/>
                  </a:moveTo>
                  <a:lnTo>
                    <a:pt x="278117" y="930910"/>
                  </a:lnTo>
                  <a:lnTo>
                    <a:pt x="269227" y="934720"/>
                  </a:lnTo>
                  <a:lnTo>
                    <a:pt x="271767" y="943610"/>
                  </a:lnTo>
                  <a:lnTo>
                    <a:pt x="280657" y="941082"/>
                  </a:lnTo>
                  <a:close/>
                </a:path>
                <a:path w="388620" h="1315720">
                  <a:moveTo>
                    <a:pt x="287020" y="958850"/>
                  </a:moveTo>
                  <a:lnTo>
                    <a:pt x="284480" y="949960"/>
                  </a:lnTo>
                  <a:lnTo>
                    <a:pt x="274320" y="952500"/>
                  </a:lnTo>
                  <a:lnTo>
                    <a:pt x="276860" y="961402"/>
                  </a:lnTo>
                  <a:lnTo>
                    <a:pt x="287020" y="958850"/>
                  </a:lnTo>
                  <a:close/>
                </a:path>
                <a:path w="388620" h="1315720">
                  <a:moveTo>
                    <a:pt x="292100" y="977912"/>
                  </a:moveTo>
                  <a:lnTo>
                    <a:pt x="289560" y="969010"/>
                  </a:lnTo>
                  <a:lnTo>
                    <a:pt x="280670" y="971550"/>
                  </a:lnTo>
                  <a:lnTo>
                    <a:pt x="283210" y="980452"/>
                  </a:lnTo>
                  <a:lnTo>
                    <a:pt x="292100" y="977912"/>
                  </a:lnTo>
                  <a:close/>
                </a:path>
                <a:path w="388620" h="1315720">
                  <a:moveTo>
                    <a:pt x="297180" y="996962"/>
                  </a:moveTo>
                  <a:lnTo>
                    <a:pt x="294627" y="988060"/>
                  </a:lnTo>
                  <a:lnTo>
                    <a:pt x="285750" y="989330"/>
                  </a:lnTo>
                  <a:lnTo>
                    <a:pt x="288277" y="999502"/>
                  </a:lnTo>
                  <a:lnTo>
                    <a:pt x="297180" y="996962"/>
                  </a:lnTo>
                  <a:close/>
                </a:path>
                <a:path w="388620" h="1315720">
                  <a:moveTo>
                    <a:pt x="302247" y="1014730"/>
                  </a:moveTo>
                  <a:lnTo>
                    <a:pt x="299707" y="1005840"/>
                  </a:lnTo>
                  <a:lnTo>
                    <a:pt x="290817" y="1008380"/>
                  </a:lnTo>
                  <a:lnTo>
                    <a:pt x="293357" y="1018540"/>
                  </a:lnTo>
                  <a:lnTo>
                    <a:pt x="302247" y="1014730"/>
                  </a:lnTo>
                  <a:close/>
                </a:path>
                <a:path w="388620" h="1315720">
                  <a:moveTo>
                    <a:pt x="308610" y="1033780"/>
                  </a:moveTo>
                  <a:lnTo>
                    <a:pt x="304787" y="1024890"/>
                  </a:lnTo>
                  <a:lnTo>
                    <a:pt x="295910" y="1027430"/>
                  </a:lnTo>
                  <a:lnTo>
                    <a:pt x="298437" y="1036320"/>
                  </a:lnTo>
                  <a:lnTo>
                    <a:pt x="308610" y="1033780"/>
                  </a:lnTo>
                  <a:close/>
                </a:path>
                <a:path w="388620" h="1315720">
                  <a:moveTo>
                    <a:pt x="313677" y="1052830"/>
                  </a:moveTo>
                  <a:lnTo>
                    <a:pt x="311137" y="1042670"/>
                  </a:lnTo>
                  <a:lnTo>
                    <a:pt x="300977" y="1045210"/>
                  </a:lnTo>
                  <a:lnTo>
                    <a:pt x="304787" y="1055370"/>
                  </a:lnTo>
                  <a:lnTo>
                    <a:pt x="313677" y="1052830"/>
                  </a:lnTo>
                  <a:close/>
                </a:path>
                <a:path w="388620" h="1315720">
                  <a:moveTo>
                    <a:pt x="318757" y="1071880"/>
                  </a:moveTo>
                  <a:lnTo>
                    <a:pt x="316217" y="1061720"/>
                  </a:lnTo>
                  <a:lnTo>
                    <a:pt x="307327" y="1064260"/>
                  </a:lnTo>
                  <a:lnTo>
                    <a:pt x="309867" y="1074420"/>
                  </a:lnTo>
                  <a:lnTo>
                    <a:pt x="318757" y="1071880"/>
                  </a:lnTo>
                  <a:close/>
                </a:path>
                <a:path w="388620" h="1315720">
                  <a:moveTo>
                    <a:pt x="323850" y="1089660"/>
                  </a:moveTo>
                  <a:lnTo>
                    <a:pt x="321310" y="1080770"/>
                  </a:lnTo>
                  <a:lnTo>
                    <a:pt x="312420" y="1083310"/>
                  </a:lnTo>
                  <a:lnTo>
                    <a:pt x="314960" y="1092200"/>
                  </a:lnTo>
                  <a:lnTo>
                    <a:pt x="323850" y="1089660"/>
                  </a:lnTo>
                  <a:close/>
                </a:path>
                <a:path w="388620" h="1315720">
                  <a:moveTo>
                    <a:pt x="330200" y="1108710"/>
                  </a:moveTo>
                  <a:lnTo>
                    <a:pt x="326377" y="1098550"/>
                  </a:lnTo>
                  <a:lnTo>
                    <a:pt x="317500" y="1102360"/>
                  </a:lnTo>
                  <a:lnTo>
                    <a:pt x="320027" y="1111250"/>
                  </a:lnTo>
                  <a:lnTo>
                    <a:pt x="330200" y="1108710"/>
                  </a:lnTo>
                  <a:close/>
                </a:path>
                <a:path w="388620" h="1315720">
                  <a:moveTo>
                    <a:pt x="335267" y="1126502"/>
                  </a:moveTo>
                  <a:lnTo>
                    <a:pt x="332727" y="1117600"/>
                  </a:lnTo>
                  <a:lnTo>
                    <a:pt x="322567" y="1120140"/>
                  </a:lnTo>
                  <a:lnTo>
                    <a:pt x="326377" y="1129042"/>
                  </a:lnTo>
                  <a:lnTo>
                    <a:pt x="335267" y="1126502"/>
                  </a:lnTo>
                  <a:close/>
                </a:path>
                <a:path w="388620" h="1315720">
                  <a:moveTo>
                    <a:pt x="340347" y="1145552"/>
                  </a:moveTo>
                  <a:lnTo>
                    <a:pt x="337807" y="1136650"/>
                  </a:lnTo>
                  <a:lnTo>
                    <a:pt x="328917" y="1139190"/>
                  </a:lnTo>
                  <a:lnTo>
                    <a:pt x="331457" y="1148092"/>
                  </a:lnTo>
                  <a:lnTo>
                    <a:pt x="340347" y="1145552"/>
                  </a:lnTo>
                  <a:close/>
                </a:path>
                <a:path w="388620" h="1315720">
                  <a:moveTo>
                    <a:pt x="345427" y="1164602"/>
                  </a:moveTo>
                  <a:lnTo>
                    <a:pt x="342887" y="1155700"/>
                  </a:lnTo>
                  <a:lnTo>
                    <a:pt x="334010" y="1158240"/>
                  </a:lnTo>
                  <a:lnTo>
                    <a:pt x="336537" y="1167142"/>
                  </a:lnTo>
                  <a:lnTo>
                    <a:pt x="345427" y="1164602"/>
                  </a:lnTo>
                  <a:close/>
                </a:path>
                <a:path w="388620" h="1315720">
                  <a:moveTo>
                    <a:pt x="351777" y="1182370"/>
                  </a:moveTo>
                  <a:lnTo>
                    <a:pt x="347967" y="1173480"/>
                  </a:lnTo>
                  <a:lnTo>
                    <a:pt x="339077" y="1176020"/>
                  </a:lnTo>
                  <a:lnTo>
                    <a:pt x="341617" y="1186180"/>
                  </a:lnTo>
                  <a:lnTo>
                    <a:pt x="351777" y="1182370"/>
                  </a:lnTo>
                  <a:close/>
                </a:path>
                <a:path w="388620" h="1315720">
                  <a:moveTo>
                    <a:pt x="356870" y="1201420"/>
                  </a:moveTo>
                  <a:lnTo>
                    <a:pt x="354330" y="1192530"/>
                  </a:lnTo>
                  <a:lnTo>
                    <a:pt x="344170" y="1195070"/>
                  </a:lnTo>
                  <a:lnTo>
                    <a:pt x="347980" y="1203960"/>
                  </a:lnTo>
                  <a:lnTo>
                    <a:pt x="356870" y="1201420"/>
                  </a:lnTo>
                  <a:close/>
                </a:path>
                <a:path w="388620" h="1315720">
                  <a:moveTo>
                    <a:pt x="361950" y="1220470"/>
                  </a:moveTo>
                  <a:lnTo>
                    <a:pt x="359410" y="1211580"/>
                  </a:lnTo>
                  <a:lnTo>
                    <a:pt x="350520" y="1214120"/>
                  </a:lnTo>
                  <a:lnTo>
                    <a:pt x="353060" y="1223010"/>
                  </a:lnTo>
                  <a:lnTo>
                    <a:pt x="361950" y="1220470"/>
                  </a:lnTo>
                  <a:close/>
                </a:path>
                <a:path w="388620" h="1315720">
                  <a:moveTo>
                    <a:pt x="367030" y="1239520"/>
                  </a:moveTo>
                  <a:lnTo>
                    <a:pt x="364477" y="1229360"/>
                  </a:lnTo>
                  <a:lnTo>
                    <a:pt x="355600" y="1231900"/>
                  </a:lnTo>
                  <a:lnTo>
                    <a:pt x="358127" y="1242060"/>
                  </a:lnTo>
                  <a:lnTo>
                    <a:pt x="367030" y="1239520"/>
                  </a:lnTo>
                  <a:close/>
                </a:path>
                <a:path w="388620" h="1315720">
                  <a:moveTo>
                    <a:pt x="373367" y="1257312"/>
                  </a:moveTo>
                  <a:lnTo>
                    <a:pt x="369557" y="1248410"/>
                  </a:lnTo>
                  <a:lnTo>
                    <a:pt x="360667" y="1250950"/>
                  </a:lnTo>
                  <a:lnTo>
                    <a:pt x="363207" y="1259852"/>
                  </a:lnTo>
                  <a:lnTo>
                    <a:pt x="373367" y="1257312"/>
                  </a:lnTo>
                  <a:close/>
                </a:path>
                <a:path w="388620" h="1315720">
                  <a:moveTo>
                    <a:pt x="378460" y="1276350"/>
                  </a:moveTo>
                  <a:lnTo>
                    <a:pt x="375907" y="1266190"/>
                  </a:lnTo>
                  <a:lnTo>
                    <a:pt x="365760" y="1270000"/>
                  </a:lnTo>
                  <a:lnTo>
                    <a:pt x="369557" y="1278890"/>
                  </a:lnTo>
                  <a:lnTo>
                    <a:pt x="378460" y="1276350"/>
                  </a:lnTo>
                  <a:close/>
                </a:path>
                <a:path w="388620" h="1315720">
                  <a:moveTo>
                    <a:pt x="383527" y="1295400"/>
                  </a:moveTo>
                  <a:lnTo>
                    <a:pt x="380987" y="1285240"/>
                  </a:lnTo>
                  <a:lnTo>
                    <a:pt x="372110" y="1287780"/>
                  </a:lnTo>
                  <a:lnTo>
                    <a:pt x="374637" y="1297940"/>
                  </a:lnTo>
                  <a:lnTo>
                    <a:pt x="383527" y="1295400"/>
                  </a:lnTo>
                  <a:close/>
                </a:path>
                <a:path w="388620" h="1315720">
                  <a:moveTo>
                    <a:pt x="388607" y="1313180"/>
                  </a:moveTo>
                  <a:lnTo>
                    <a:pt x="386067" y="1304290"/>
                  </a:lnTo>
                  <a:lnTo>
                    <a:pt x="377177" y="1306830"/>
                  </a:lnTo>
                  <a:lnTo>
                    <a:pt x="379717" y="1315720"/>
                  </a:lnTo>
                  <a:lnTo>
                    <a:pt x="388607" y="1313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564877" y="5561329"/>
              <a:ext cx="80010" cy="248920"/>
            </a:xfrm>
            <a:custGeom>
              <a:avLst/>
              <a:gdLst/>
              <a:ahLst/>
              <a:cxnLst/>
              <a:rect l="l" t="t" r="r" b="b"/>
              <a:pathLst>
                <a:path w="80010" h="248920">
                  <a:moveTo>
                    <a:pt x="11430" y="8890"/>
                  </a:moveTo>
                  <a:lnTo>
                    <a:pt x="8890" y="0"/>
                  </a:lnTo>
                  <a:lnTo>
                    <a:pt x="0" y="2540"/>
                  </a:lnTo>
                  <a:lnTo>
                    <a:pt x="2540" y="11430"/>
                  </a:lnTo>
                  <a:lnTo>
                    <a:pt x="11430" y="8890"/>
                  </a:lnTo>
                  <a:close/>
                </a:path>
                <a:path w="80010" h="248920">
                  <a:moveTo>
                    <a:pt x="17792" y="27940"/>
                  </a:moveTo>
                  <a:lnTo>
                    <a:pt x="13982" y="19050"/>
                  </a:lnTo>
                  <a:lnTo>
                    <a:pt x="5092" y="21590"/>
                  </a:lnTo>
                  <a:lnTo>
                    <a:pt x="7632" y="30480"/>
                  </a:lnTo>
                  <a:lnTo>
                    <a:pt x="17792" y="27940"/>
                  </a:lnTo>
                  <a:close/>
                </a:path>
                <a:path w="80010" h="248920">
                  <a:moveTo>
                    <a:pt x="22872" y="46990"/>
                  </a:moveTo>
                  <a:lnTo>
                    <a:pt x="20332" y="36830"/>
                  </a:lnTo>
                  <a:lnTo>
                    <a:pt x="10172" y="39370"/>
                  </a:lnTo>
                  <a:lnTo>
                    <a:pt x="13982" y="49530"/>
                  </a:lnTo>
                  <a:lnTo>
                    <a:pt x="22872" y="46990"/>
                  </a:lnTo>
                  <a:close/>
                </a:path>
                <a:path w="80010" h="248920">
                  <a:moveTo>
                    <a:pt x="27952" y="64770"/>
                  </a:moveTo>
                  <a:lnTo>
                    <a:pt x="25400" y="55880"/>
                  </a:lnTo>
                  <a:lnTo>
                    <a:pt x="16522" y="58420"/>
                  </a:lnTo>
                  <a:lnTo>
                    <a:pt x="19050" y="67310"/>
                  </a:lnTo>
                  <a:lnTo>
                    <a:pt x="27952" y="64770"/>
                  </a:lnTo>
                  <a:close/>
                </a:path>
                <a:path w="80010" h="248920">
                  <a:moveTo>
                    <a:pt x="33020" y="83820"/>
                  </a:moveTo>
                  <a:lnTo>
                    <a:pt x="30480" y="74930"/>
                  </a:lnTo>
                  <a:lnTo>
                    <a:pt x="21590" y="77470"/>
                  </a:lnTo>
                  <a:lnTo>
                    <a:pt x="24130" y="86360"/>
                  </a:lnTo>
                  <a:lnTo>
                    <a:pt x="33020" y="83820"/>
                  </a:lnTo>
                  <a:close/>
                </a:path>
                <a:path w="80010" h="248920">
                  <a:moveTo>
                    <a:pt x="39382" y="102870"/>
                  </a:moveTo>
                  <a:lnTo>
                    <a:pt x="35560" y="92710"/>
                  </a:lnTo>
                  <a:lnTo>
                    <a:pt x="26682" y="95250"/>
                  </a:lnTo>
                  <a:lnTo>
                    <a:pt x="29210" y="105410"/>
                  </a:lnTo>
                  <a:lnTo>
                    <a:pt x="39382" y="102870"/>
                  </a:lnTo>
                  <a:close/>
                </a:path>
                <a:path w="80010" h="248920">
                  <a:moveTo>
                    <a:pt x="44450" y="120662"/>
                  </a:moveTo>
                  <a:lnTo>
                    <a:pt x="41910" y="111760"/>
                  </a:lnTo>
                  <a:lnTo>
                    <a:pt x="31750" y="114312"/>
                  </a:lnTo>
                  <a:lnTo>
                    <a:pt x="35560" y="123202"/>
                  </a:lnTo>
                  <a:lnTo>
                    <a:pt x="44450" y="120662"/>
                  </a:lnTo>
                  <a:close/>
                </a:path>
                <a:path w="80010" h="248920">
                  <a:moveTo>
                    <a:pt x="49530" y="139712"/>
                  </a:moveTo>
                  <a:lnTo>
                    <a:pt x="46990" y="130810"/>
                  </a:lnTo>
                  <a:lnTo>
                    <a:pt x="38100" y="133362"/>
                  </a:lnTo>
                  <a:lnTo>
                    <a:pt x="40640" y="142252"/>
                  </a:lnTo>
                  <a:lnTo>
                    <a:pt x="49530" y="139712"/>
                  </a:lnTo>
                  <a:close/>
                </a:path>
                <a:path w="80010" h="248920">
                  <a:moveTo>
                    <a:pt x="54622" y="158750"/>
                  </a:moveTo>
                  <a:lnTo>
                    <a:pt x="52082" y="148590"/>
                  </a:lnTo>
                  <a:lnTo>
                    <a:pt x="43192" y="151130"/>
                  </a:lnTo>
                  <a:lnTo>
                    <a:pt x="45732" y="161290"/>
                  </a:lnTo>
                  <a:lnTo>
                    <a:pt x="54622" y="158750"/>
                  </a:lnTo>
                  <a:close/>
                </a:path>
                <a:path w="80010" h="248920">
                  <a:moveTo>
                    <a:pt x="60972" y="176530"/>
                  </a:moveTo>
                  <a:lnTo>
                    <a:pt x="57150" y="167640"/>
                  </a:lnTo>
                  <a:lnTo>
                    <a:pt x="48272" y="170180"/>
                  </a:lnTo>
                  <a:lnTo>
                    <a:pt x="50800" y="179070"/>
                  </a:lnTo>
                  <a:lnTo>
                    <a:pt x="60972" y="176530"/>
                  </a:lnTo>
                  <a:close/>
                </a:path>
                <a:path w="80010" h="248920">
                  <a:moveTo>
                    <a:pt x="66040" y="195580"/>
                  </a:moveTo>
                  <a:lnTo>
                    <a:pt x="63500" y="186690"/>
                  </a:lnTo>
                  <a:lnTo>
                    <a:pt x="53340" y="189230"/>
                  </a:lnTo>
                  <a:lnTo>
                    <a:pt x="57150" y="198120"/>
                  </a:lnTo>
                  <a:lnTo>
                    <a:pt x="66040" y="195580"/>
                  </a:lnTo>
                  <a:close/>
                </a:path>
                <a:path w="80010" h="248920">
                  <a:moveTo>
                    <a:pt x="71120" y="214630"/>
                  </a:moveTo>
                  <a:lnTo>
                    <a:pt x="68580" y="204470"/>
                  </a:lnTo>
                  <a:lnTo>
                    <a:pt x="59690" y="208280"/>
                  </a:lnTo>
                  <a:lnTo>
                    <a:pt x="62230" y="217170"/>
                  </a:lnTo>
                  <a:lnTo>
                    <a:pt x="71120" y="214630"/>
                  </a:lnTo>
                  <a:close/>
                </a:path>
                <a:path w="80010" h="248920">
                  <a:moveTo>
                    <a:pt x="76200" y="232422"/>
                  </a:moveTo>
                  <a:lnTo>
                    <a:pt x="73660" y="223520"/>
                  </a:lnTo>
                  <a:lnTo>
                    <a:pt x="64782" y="226060"/>
                  </a:lnTo>
                  <a:lnTo>
                    <a:pt x="67310" y="234962"/>
                  </a:lnTo>
                  <a:lnTo>
                    <a:pt x="76200" y="232422"/>
                  </a:lnTo>
                  <a:close/>
                </a:path>
                <a:path w="80010" h="248920">
                  <a:moveTo>
                    <a:pt x="80010" y="246380"/>
                  </a:moveTo>
                  <a:lnTo>
                    <a:pt x="78740" y="242570"/>
                  </a:lnTo>
                  <a:lnTo>
                    <a:pt x="69850" y="245110"/>
                  </a:lnTo>
                  <a:lnTo>
                    <a:pt x="71120" y="248920"/>
                  </a:lnTo>
                  <a:lnTo>
                    <a:pt x="80010" y="2463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Continue..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972304" y="6552692"/>
            <a:ext cx="2455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Problem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Solving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Agent|Amar</a:t>
            </a:r>
            <a:r>
              <a:rPr sz="1200" spc="-1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spc="-10" dirty="0">
                <a:solidFill>
                  <a:srgbClr val="191B0E"/>
                </a:solidFill>
                <a:latin typeface="Franklin Gothic Book"/>
                <a:cs typeface="Franklin Gothic Book"/>
              </a:rPr>
              <a:t>Jukuntla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702540" y="6552692"/>
            <a:ext cx="287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100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FEE3C19A-1C35-0C20-9F0A-2D50BEFA7BA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E2284AC4-8A2B-0238-BA15-694CD6A6E9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100</a:t>
            </a:fld>
            <a:endParaRPr lang="en-IN" spc="-25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3" name="object 3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9" name="object 9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17" name="object 17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2" name="object 22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29" name="object 29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81237" y="2433637"/>
            <a:ext cx="2676525" cy="1000125"/>
            <a:chOff x="2281237" y="2433637"/>
            <a:chExt cx="2676525" cy="1000125"/>
          </a:xfrm>
        </p:grpSpPr>
        <p:sp>
          <p:nvSpPr>
            <p:cNvPr id="35" name="object 35"/>
            <p:cNvSpPr/>
            <p:nvPr/>
          </p:nvSpPr>
          <p:spPr>
            <a:xfrm>
              <a:off x="3886200" y="2438400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9400" y="2438400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6000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99392" y="5957823"/>
            <a:ext cx="5156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2282189" y="3807458"/>
            <a:ext cx="1299210" cy="2059939"/>
            <a:chOff x="2282189" y="3807458"/>
            <a:chExt cx="1299210" cy="2059939"/>
          </a:xfrm>
        </p:grpSpPr>
        <p:sp>
          <p:nvSpPr>
            <p:cNvPr id="47" name="object 47"/>
            <p:cNvSpPr/>
            <p:nvPr/>
          </p:nvSpPr>
          <p:spPr>
            <a:xfrm>
              <a:off x="2282190" y="3807459"/>
              <a:ext cx="1299210" cy="2059939"/>
            </a:xfrm>
            <a:custGeom>
              <a:avLst/>
              <a:gdLst/>
              <a:ahLst/>
              <a:cxnLst/>
              <a:rect l="l" t="t" r="r" b="b"/>
              <a:pathLst>
                <a:path w="1299210" h="2059939">
                  <a:moveTo>
                    <a:pt x="12700" y="7620"/>
                  </a:moveTo>
                  <a:lnTo>
                    <a:pt x="7607" y="0"/>
                  </a:lnTo>
                  <a:lnTo>
                    <a:pt x="0" y="5080"/>
                  </a:lnTo>
                  <a:lnTo>
                    <a:pt x="5067" y="12700"/>
                  </a:lnTo>
                  <a:lnTo>
                    <a:pt x="12700" y="7620"/>
                  </a:lnTo>
                  <a:close/>
                </a:path>
                <a:path w="1299210" h="2059939">
                  <a:moveTo>
                    <a:pt x="22860" y="24130"/>
                  </a:moveTo>
                  <a:lnTo>
                    <a:pt x="17780" y="16510"/>
                  </a:lnTo>
                  <a:lnTo>
                    <a:pt x="10160" y="21590"/>
                  </a:lnTo>
                  <a:lnTo>
                    <a:pt x="15227" y="29210"/>
                  </a:lnTo>
                  <a:lnTo>
                    <a:pt x="22860" y="24130"/>
                  </a:lnTo>
                  <a:close/>
                </a:path>
                <a:path w="1299210" h="2059939">
                  <a:moveTo>
                    <a:pt x="34277" y="40640"/>
                  </a:moveTo>
                  <a:lnTo>
                    <a:pt x="27927" y="33020"/>
                  </a:lnTo>
                  <a:lnTo>
                    <a:pt x="20307" y="38100"/>
                  </a:lnTo>
                  <a:lnTo>
                    <a:pt x="25387" y="45720"/>
                  </a:lnTo>
                  <a:lnTo>
                    <a:pt x="34277" y="40640"/>
                  </a:lnTo>
                  <a:close/>
                </a:path>
                <a:path w="1299210" h="2059939">
                  <a:moveTo>
                    <a:pt x="44437" y="57150"/>
                  </a:moveTo>
                  <a:lnTo>
                    <a:pt x="39357" y="49530"/>
                  </a:lnTo>
                  <a:lnTo>
                    <a:pt x="30467" y="54610"/>
                  </a:lnTo>
                  <a:lnTo>
                    <a:pt x="36817" y="62230"/>
                  </a:lnTo>
                  <a:lnTo>
                    <a:pt x="44437" y="57150"/>
                  </a:lnTo>
                  <a:close/>
                </a:path>
                <a:path w="1299210" h="2059939">
                  <a:moveTo>
                    <a:pt x="54610" y="73660"/>
                  </a:moveTo>
                  <a:lnTo>
                    <a:pt x="49530" y="66040"/>
                  </a:lnTo>
                  <a:lnTo>
                    <a:pt x="41910" y="69850"/>
                  </a:lnTo>
                  <a:lnTo>
                    <a:pt x="46977" y="78740"/>
                  </a:lnTo>
                  <a:lnTo>
                    <a:pt x="54610" y="73660"/>
                  </a:lnTo>
                  <a:close/>
                </a:path>
                <a:path w="1299210" h="2059939">
                  <a:moveTo>
                    <a:pt x="64757" y="90170"/>
                  </a:moveTo>
                  <a:lnTo>
                    <a:pt x="59677" y="82550"/>
                  </a:lnTo>
                  <a:lnTo>
                    <a:pt x="52057" y="87630"/>
                  </a:lnTo>
                  <a:lnTo>
                    <a:pt x="57137" y="95250"/>
                  </a:lnTo>
                  <a:lnTo>
                    <a:pt x="64757" y="90170"/>
                  </a:lnTo>
                  <a:close/>
                </a:path>
                <a:path w="1299210" h="2059939">
                  <a:moveTo>
                    <a:pt x="74917" y="106680"/>
                  </a:moveTo>
                  <a:lnTo>
                    <a:pt x="69837" y="99060"/>
                  </a:lnTo>
                  <a:lnTo>
                    <a:pt x="62217" y="104140"/>
                  </a:lnTo>
                  <a:lnTo>
                    <a:pt x="67297" y="111760"/>
                  </a:lnTo>
                  <a:lnTo>
                    <a:pt x="74917" y="106680"/>
                  </a:lnTo>
                  <a:close/>
                </a:path>
                <a:path w="1299210" h="2059939">
                  <a:moveTo>
                    <a:pt x="85090" y="123190"/>
                  </a:moveTo>
                  <a:lnTo>
                    <a:pt x="79997" y="114300"/>
                  </a:lnTo>
                  <a:lnTo>
                    <a:pt x="72390" y="119380"/>
                  </a:lnTo>
                  <a:lnTo>
                    <a:pt x="77457" y="128270"/>
                  </a:lnTo>
                  <a:lnTo>
                    <a:pt x="85090" y="123190"/>
                  </a:lnTo>
                  <a:close/>
                </a:path>
                <a:path w="1299210" h="2059939">
                  <a:moveTo>
                    <a:pt x="95237" y="139700"/>
                  </a:moveTo>
                  <a:lnTo>
                    <a:pt x="90157" y="130810"/>
                  </a:lnTo>
                  <a:lnTo>
                    <a:pt x="82537" y="135890"/>
                  </a:lnTo>
                  <a:lnTo>
                    <a:pt x="87617" y="144780"/>
                  </a:lnTo>
                  <a:lnTo>
                    <a:pt x="95237" y="139700"/>
                  </a:lnTo>
                  <a:close/>
                </a:path>
                <a:path w="1299210" h="2059939">
                  <a:moveTo>
                    <a:pt x="106680" y="156210"/>
                  </a:moveTo>
                  <a:lnTo>
                    <a:pt x="100330" y="147320"/>
                  </a:lnTo>
                  <a:lnTo>
                    <a:pt x="92710" y="152400"/>
                  </a:lnTo>
                  <a:lnTo>
                    <a:pt x="97790" y="161290"/>
                  </a:lnTo>
                  <a:lnTo>
                    <a:pt x="106680" y="156210"/>
                  </a:lnTo>
                  <a:close/>
                </a:path>
                <a:path w="1299210" h="2059939">
                  <a:moveTo>
                    <a:pt x="116840" y="172720"/>
                  </a:moveTo>
                  <a:lnTo>
                    <a:pt x="111760" y="163830"/>
                  </a:lnTo>
                  <a:lnTo>
                    <a:pt x="102870" y="168910"/>
                  </a:lnTo>
                  <a:lnTo>
                    <a:pt x="109220" y="177800"/>
                  </a:lnTo>
                  <a:lnTo>
                    <a:pt x="116840" y="172720"/>
                  </a:lnTo>
                  <a:close/>
                </a:path>
                <a:path w="1299210" h="2059939">
                  <a:moveTo>
                    <a:pt x="126987" y="189230"/>
                  </a:moveTo>
                  <a:lnTo>
                    <a:pt x="121907" y="180340"/>
                  </a:lnTo>
                  <a:lnTo>
                    <a:pt x="114287" y="185420"/>
                  </a:lnTo>
                  <a:lnTo>
                    <a:pt x="119367" y="193040"/>
                  </a:lnTo>
                  <a:lnTo>
                    <a:pt x="126987" y="189230"/>
                  </a:lnTo>
                  <a:close/>
                </a:path>
                <a:path w="1299210" h="2059939">
                  <a:moveTo>
                    <a:pt x="137160" y="204470"/>
                  </a:moveTo>
                  <a:lnTo>
                    <a:pt x="132067" y="196850"/>
                  </a:lnTo>
                  <a:lnTo>
                    <a:pt x="124460" y="201930"/>
                  </a:lnTo>
                  <a:lnTo>
                    <a:pt x="129540" y="209550"/>
                  </a:lnTo>
                  <a:lnTo>
                    <a:pt x="137160" y="204470"/>
                  </a:lnTo>
                  <a:close/>
                </a:path>
                <a:path w="1299210" h="2059939">
                  <a:moveTo>
                    <a:pt x="147320" y="222250"/>
                  </a:moveTo>
                  <a:lnTo>
                    <a:pt x="142240" y="213360"/>
                  </a:lnTo>
                  <a:lnTo>
                    <a:pt x="134620" y="218440"/>
                  </a:lnTo>
                  <a:lnTo>
                    <a:pt x="139700" y="227330"/>
                  </a:lnTo>
                  <a:lnTo>
                    <a:pt x="147320" y="222250"/>
                  </a:lnTo>
                  <a:close/>
                </a:path>
                <a:path w="1299210" h="2059939">
                  <a:moveTo>
                    <a:pt x="157467" y="237490"/>
                  </a:moveTo>
                  <a:lnTo>
                    <a:pt x="152387" y="229870"/>
                  </a:lnTo>
                  <a:lnTo>
                    <a:pt x="144767" y="234950"/>
                  </a:lnTo>
                  <a:lnTo>
                    <a:pt x="149847" y="242570"/>
                  </a:lnTo>
                  <a:lnTo>
                    <a:pt x="157467" y="237490"/>
                  </a:lnTo>
                  <a:close/>
                </a:path>
                <a:path w="1299210" h="2059939">
                  <a:moveTo>
                    <a:pt x="167640" y="254000"/>
                  </a:moveTo>
                  <a:lnTo>
                    <a:pt x="162547" y="246380"/>
                  </a:lnTo>
                  <a:lnTo>
                    <a:pt x="154940" y="251460"/>
                  </a:lnTo>
                  <a:lnTo>
                    <a:pt x="160007" y="259080"/>
                  </a:lnTo>
                  <a:lnTo>
                    <a:pt x="167640" y="254000"/>
                  </a:lnTo>
                  <a:close/>
                </a:path>
                <a:path w="1299210" h="2059939">
                  <a:moveTo>
                    <a:pt x="179057" y="270510"/>
                  </a:moveTo>
                  <a:lnTo>
                    <a:pt x="172707" y="262890"/>
                  </a:lnTo>
                  <a:lnTo>
                    <a:pt x="165087" y="267970"/>
                  </a:lnTo>
                  <a:lnTo>
                    <a:pt x="170167" y="275590"/>
                  </a:lnTo>
                  <a:lnTo>
                    <a:pt x="179057" y="270510"/>
                  </a:lnTo>
                  <a:close/>
                </a:path>
                <a:path w="1299210" h="2059939">
                  <a:moveTo>
                    <a:pt x="189230" y="287020"/>
                  </a:moveTo>
                  <a:lnTo>
                    <a:pt x="184150" y="279400"/>
                  </a:lnTo>
                  <a:lnTo>
                    <a:pt x="175260" y="284480"/>
                  </a:lnTo>
                  <a:lnTo>
                    <a:pt x="181610" y="292100"/>
                  </a:lnTo>
                  <a:lnTo>
                    <a:pt x="189230" y="287020"/>
                  </a:lnTo>
                  <a:close/>
                </a:path>
                <a:path w="1299210" h="2059939">
                  <a:moveTo>
                    <a:pt x="199390" y="303530"/>
                  </a:moveTo>
                  <a:lnTo>
                    <a:pt x="194297" y="295910"/>
                  </a:lnTo>
                  <a:lnTo>
                    <a:pt x="186690" y="300990"/>
                  </a:lnTo>
                  <a:lnTo>
                    <a:pt x="190487" y="308610"/>
                  </a:lnTo>
                  <a:lnTo>
                    <a:pt x="199390" y="303530"/>
                  </a:lnTo>
                  <a:close/>
                </a:path>
                <a:path w="1299210" h="2059939">
                  <a:moveTo>
                    <a:pt x="209537" y="320040"/>
                  </a:moveTo>
                  <a:lnTo>
                    <a:pt x="204457" y="312420"/>
                  </a:lnTo>
                  <a:lnTo>
                    <a:pt x="196837" y="317500"/>
                  </a:lnTo>
                  <a:lnTo>
                    <a:pt x="201917" y="325120"/>
                  </a:lnTo>
                  <a:lnTo>
                    <a:pt x="209537" y="320040"/>
                  </a:lnTo>
                  <a:close/>
                </a:path>
                <a:path w="1299210" h="2059939">
                  <a:moveTo>
                    <a:pt x="219710" y="336550"/>
                  </a:moveTo>
                  <a:lnTo>
                    <a:pt x="214617" y="327660"/>
                  </a:lnTo>
                  <a:lnTo>
                    <a:pt x="207010" y="332740"/>
                  </a:lnTo>
                  <a:lnTo>
                    <a:pt x="212090" y="341630"/>
                  </a:lnTo>
                  <a:lnTo>
                    <a:pt x="219710" y="336550"/>
                  </a:lnTo>
                  <a:close/>
                </a:path>
                <a:path w="1299210" h="2059939">
                  <a:moveTo>
                    <a:pt x="229870" y="353060"/>
                  </a:moveTo>
                  <a:lnTo>
                    <a:pt x="224790" y="344170"/>
                  </a:lnTo>
                  <a:lnTo>
                    <a:pt x="217170" y="349250"/>
                  </a:lnTo>
                  <a:lnTo>
                    <a:pt x="222250" y="358140"/>
                  </a:lnTo>
                  <a:lnTo>
                    <a:pt x="229870" y="353060"/>
                  </a:lnTo>
                  <a:close/>
                </a:path>
                <a:path w="1299210" h="2059939">
                  <a:moveTo>
                    <a:pt x="240017" y="369570"/>
                  </a:moveTo>
                  <a:lnTo>
                    <a:pt x="234937" y="361950"/>
                  </a:lnTo>
                  <a:lnTo>
                    <a:pt x="227317" y="365760"/>
                  </a:lnTo>
                  <a:lnTo>
                    <a:pt x="232397" y="374650"/>
                  </a:lnTo>
                  <a:lnTo>
                    <a:pt x="240017" y="369570"/>
                  </a:lnTo>
                  <a:close/>
                </a:path>
                <a:path w="1299210" h="2059939">
                  <a:moveTo>
                    <a:pt x="251460" y="386080"/>
                  </a:moveTo>
                  <a:lnTo>
                    <a:pt x="245110" y="377190"/>
                  </a:lnTo>
                  <a:lnTo>
                    <a:pt x="237490" y="382270"/>
                  </a:lnTo>
                  <a:lnTo>
                    <a:pt x="242570" y="391160"/>
                  </a:lnTo>
                  <a:lnTo>
                    <a:pt x="251460" y="386080"/>
                  </a:lnTo>
                  <a:close/>
                </a:path>
                <a:path w="1299210" h="2059939">
                  <a:moveTo>
                    <a:pt x="261607" y="402590"/>
                  </a:moveTo>
                  <a:lnTo>
                    <a:pt x="256540" y="393700"/>
                  </a:lnTo>
                  <a:lnTo>
                    <a:pt x="247637" y="398780"/>
                  </a:lnTo>
                  <a:lnTo>
                    <a:pt x="254000" y="407670"/>
                  </a:lnTo>
                  <a:lnTo>
                    <a:pt x="261607" y="402590"/>
                  </a:lnTo>
                  <a:close/>
                </a:path>
                <a:path w="1299210" h="2059939">
                  <a:moveTo>
                    <a:pt x="271767" y="419100"/>
                  </a:moveTo>
                  <a:lnTo>
                    <a:pt x="266687" y="410210"/>
                  </a:lnTo>
                  <a:lnTo>
                    <a:pt x="259067" y="415290"/>
                  </a:lnTo>
                  <a:lnTo>
                    <a:pt x="262877" y="424180"/>
                  </a:lnTo>
                  <a:lnTo>
                    <a:pt x="271767" y="419100"/>
                  </a:lnTo>
                  <a:close/>
                </a:path>
                <a:path w="1299210" h="2059939">
                  <a:moveTo>
                    <a:pt x="281940" y="435610"/>
                  </a:moveTo>
                  <a:lnTo>
                    <a:pt x="276847" y="426720"/>
                  </a:lnTo>
                  <a:lnTo>
                    <a:pt x="269240" y="431800"/>
                  </a:lnTo>
                  <a:lnTo>
                    <a:pt x="274307" y="440690"/>
                  </a:lnTo>
                  <a:lnTo>
                    <a:pt x="281940" y="435610"/>
                  </a:lnTo>
                  <a:close/>
                </a:path>
                <a:path w="1299210" h="2059939">
                  <a:moveTo>
                    <a:pt x="292087" y="450850"/>
                  </a:moveTo>
                  <a:lnTo>
                    <a:pt x="287007" y="443230"/>
                  </a:lnTo>
                  <a:lnTo>
                    <a:pt x="279387" y="448310"/>
                  </a:lnTo>
                  <a:lnTo>
                    <a:pt x="284467" y="455930"/>
                  </a:lnTo>
                  <a:lnTo>
                    <a:pt x="292087" y="450850"/>
                  </a:lnTo>
                  <a:close/>
                </a:path>
                <a:path w="1299210" h="2059939">
                  <a:moveTo>
                    <a:pt x="302260" y="467360"/>
                  </a:moveTo>
                  <a:lnTo>
                    <a:pt x="297167" y="459740"/>
                  </a:lnTo>
                  <a:lnTo>
                    <a:pt x="289560" y="464820"/>
                  </a:lnTo>
                  <a:lnTo>
                    <a:pt x="294640" y="472440"/>
                  </a:lnTo>
                  <a:lnTo>
                    <a:pt x="302260" y="467360"/>
                  </a:lnTo>
                  <a:close/>
                </a:path>
                <a:path w="1299210" h="2059939">
                  <a:moveTo>
                    <a:pt x="312420" y="483870"/>
                  </a:moveTo>
                  <a:lnTo>
                    <a:pt x="307340" y="476250"/>
                  </a:lnTo>
                  <a:lnTo>
                    <a:pt x="299720" y="481330"/>
                  </a:lnTo>
                  <a:lnTo>
                    <a:pt x="304800" y="488950"/>
                  </a:lnTo>
                  <a:lnTo>
                    <a:pt x="312420" y="483870"/>
                  </a:lnTo>
                  <a:close/>
                </a:path>
                <a:path w="1299210" h="2059939">
                  <a:moveTo>
                    <a:pt x="323850" y="500380"/>
                  </a:moveTo>
                  <a:lnTo>
                    <a:pt x="318770" y="492760"/>
                  </a:lnTo>
                  <a:lnTo>
                    <a:pt x="309867" y="497840"/>
                  </a:lnTo>
                  <a:lnTo>
                    <a:pt x="314947" y="505460"/>
                  </a:lnTo>
                  <a:lnTo>
                    <a:pt x="323850" y="500380"/>
                  </a:lnTo>
                  <a:close/>
                </a:path>
                <a:path w="1299210" h="2059939">
                  <a:moveTo>
                    <a:pt x="334010" y="516890"/>
                  </a:moveTo>
                  <a:lnTo>
                    <a:pt x="327660" y="509270"/>
                  </a:lnTo>
                  <a:lnTo>
                    <a:pt x="320040" y="514350"/>
                  </a:lnTo>
                  <a:lnTo>
                    <a:pt x="326390" y="521970"/>
                  </a:lnTo>
                  <a:lnTo>
                    <a:pt x="334010" y="516890"/>
                  </a:lnTo>
                  <a:close/>
                </a:path>
                <a:path w="1299210" h="2059939">
                  <a:moveTo>
                    <a:pt x="344157" y="533400"/>
                  </a:moveTo>
                  <a:lnTo>
                    <a:pt x="339090" y="525780"/>
                  </a:lnTo>
                  <a:lnTo>
                    <a:pt x="330187" y="530860"/>
                  </a:lnTo>
                  <a:lnTo>
                    <a:pt x="335267" y="538480"/>
                  </a:lnTo>
                  <a:lnTo>
                    <a:pt x="344157" y="533400"/>
                  </a:lnTo>
                  <a:close/>
                </a:path>
                <a:path w="1299210" h="2059939">
                  <a:moveTo>
                    <a:pt x="354317" y="549910"/>
                  </a:moveTo>
                  <a:lnTo>
                    <a:pt x="349237" y="542290"/>
                  </a:lnTo>
                  <a:lnTo>
                    <a:pt x="341617" y="547370"/>
                  </a:lnTo>
                  <a:lnTo>
                    <a:pt x="346697" y="554990"/>
                  </a:lnTo>
                  <a:lnTo>
                    <a:pt x="354317" y="549910"/>
                  </a:lnTo>
                  <a:close/>
                </a:path>
                <a:path w="1299210" h="2059939">
                  <a:moveTo>
                    <a:pt x="364490" y="566420"/>
                  </a:moveTo>
                  <a:lnTo>
                    <a:pt x="359397" y="558800"/>
                  </a:lnTo>
                  <a:lnTo>
                    <a:pt x="351790" y="563880"/>
                  </a:lnTo>
                  <a:lnTo>
                    <a:pt x="356857" y="571500"/>
                  </a:lnTo>
                  <a:lnTo>
                    <a:pt x="364490" y="566420"/>
                  </a:lnTo>
                  <a:close/>
                </a:path>
                <a:path w="1299210" h="2059939">
                  <a:moveTo>
                    <a:pt x="374637" y="582930"/>
                  </a:moveTo>
                  <a:lnTo>
                    <a:pt x="369557" y="575310"/>
                  </a:lnTo>
                  <a:lnTo>
                    <a:pt x="361937" y="579120"/>
                  </a:lnTo>
                  <a:lnTo>
                    <a:pt x="367017" y="588010"/>
                  </a:lnTo>
                  <a:lnTo>
                    <a:pt x="374637" y="582930"/>
                  </a:lnTo>
                  <a:close/>
                </a:path>
                <a:path w="1299210" h="2059939">
                  <a:moveTo>
                    <a:pt x="384810" y="599440"/>
                  </a:moveTo>
                  <a:lnTo>
                    <a:pt x="379717" y="590550"/>
                  </a:lnTo>
                  <a:lnTo>
                    <a:pt x="372110" y="595630"/>
                  </a:lnTo>
                  <a:lnTo>
                    <a:pt x="377190" y="604520"/>
                  </a:lnTo>
                  <a:lnTo>
                    <a:pt x="384810" y="599440"/>
                  </a:lnTo>
                  <a:close/>
                </a:path>
                <a:path w="1299210" h="2059939">
                  <a:moveTo>
                    <a:pt x="396240" y="615950"/>
                  </a:moveTo>
                  <a:lnTo>
                    <a:pt x="391160" y="607060"/>
                  </a:lnTo>
                  <a:lnTo>
                    <a:pt x="382270" y="612140"/>
                  </a:lnTo>
                  <a:lnTo>
                    <a:pt x="387350" y="621030"/>
                  </a:lnTo>
                  <a:lnTo>
                    <a:pt x="396240" y="615950"/>
                  </a:lnTo>
                  <a:close/>
                </a:path>
                <a:path w="1299210" h="2059939">
                  <a:moveTo>
                    <a:pt x="406400" y="632460"/>
                  </a:moveTo>
                  <a:lnTo>
                    <a:pt x="400050" y="623570"/>
                  </a:lnTo>
                  <a:lnTo>
                    <a:pt x="392417" y="628650"/>
                  </a:lnTo>
                  <a:lnTo>
                    <a:pt x="397510" y="637540"/>
                  </a:lnTo>
                  <a:lnTo>
                    <a:pt x="406400" y="632460"/>
                  </a:lnTo>
                  <a:close/>
                </a:path>
                <a:path w="1299210" h="2059939">
                  <a:moveTo>
                    <a:pt x="416560" y="648970"/>
                  </a:moveTo>
                  <a:lnTo>
                    <a:pt x="411480" y="640080"/>
                  </a:lnTo>
                  <a:lnTo>
                    <a:pt x="402590" y="645160"/>
                  </a:lnTo>
                  <a:lnTo>
                    <a:pt x="407657" y="654050"/>
                  </a:lnTo>
                  <a:lnTo>
                    <a:pt x="416560" y="648970"/>
                  </a:lnTo>
                  <a:close/>
                </a:path>
                <a:path w="1299210" h="2059939">
                  <a:moveTo>
                    <a:pt x="426720" y="664210"/>
                  </a:moveTo>
                  <a:lnTo>
                    <a:pt x="421640" y="656590"/>
                  </a:lnTo>
                  <a:lnTo>
                    <a:pt x="414020" y="661670"/>
                  </a:lnTo>
                  <a:lnTo>
                    <a:pt x="419100" y="669290"/>
                  </a:lnTo>
                  <a:lnTo>
                    <a:pt x="426720" y="664210"/>
                  </a:lnTo>
                  <a:close/>
                </a:path>
                <a:path w="1299210" h="2059939">
                  <a:moveTo>
                    <a:pt x="436867" y="681990"/>
                  </a:moveTo>
                  <a:lnTo>
                    <a:pt x="431787" y="673100"/>
                  </a:lnTo>
                  <a:lnTo>
                    <a:pt x="424167" y="678180"/>
                  </a:lnTo>
                  <a:lnTo>
                    <a:pt x="429247" y="685800"/>
                  </a:lnTo>
                  <a:lnTo>
                    <a:pt x="436867" y="681990"/>
                  </a:lnTo>
                  <a:close/>
                </a:path>
                <a:path w="1299210" h="2059939">
                  <a:moveTo>
                    <a:pt x="447040" y="698500"/>
                  </a:moveTo>
                  <a:lnTo>
                    <a:pt x="441947" y="689610"/>
                  </a:lnTo>
                  <a:lnTo>
                    <a:pt x="434340" y="694690"/>
                  </a:lnTo>
                  <a:lnTo>
                    <a:pt x="439407" y="702310"/>
                  </a:lnTo>
                  <a:lnTo>
                    <a:pt x="447040" y="698500"/>
                  </a:lnTo>
                  <a:close/>
                </a:path>
                <a:path w="1299210" h="2059939">
                  <a:moveTo>
                    <a:pt x="457187" y="713740"/>
                  </a:moveTo>
                  <a:lnTo>
                    <a:pt x="452107" y="706120"/>
                  </a:lnTo>
                  <a:lnTo>
                    <a:pt x="444487" y="711200"/>
                  </a:lnTo>
                  <a:lnTo>
                    <a:pt x="449567" y="718820"/>
                  </a:lnTo>
                  <a:lnTo>
                    <a:pt x="457187" y="713740"/>
                  </a:lnTo>
                  <a:close/>
                </a:path>
                <a:path w="1299210" h="2059939">
                  <a:moveTo>
                    <a:pt x="467360" y="730250"/>
                  </a:moveTo>
                  <a:lnTo>
                    <a:pt x="463550" y="722630"/>
                  </a:lnTo>
                  <a:lnTo>
                    <a:pt x="454660" y="727710"/>
                  </a:lnTo>
                  <a:lnTo>
                    <a:pt x="459740" y="735330"/>
                  </a:lnTo>
                  <a:lnTo>
                    <a:pt x="467360" y="730250"/>
                  </a:lnTo>
                  <a:close/>
                </a:path>
                <a:path w="1299210" h="2059939">
                  <a:moveTo>
                    <a:pt x="478790" y="746760"/>
                  </a:moveTo>
                  <a:lnTo>
                    <a:pt x="472440" y="739140"/>
                  </a:lnTo>
                  <a:lnTo>
                    <a:pt x="464820" y="744220"/>
                  </a:lnTo>
                  <a:lnTo>
                    <a:pt x="469900" y="751840"/>
                  </a:lnTo>
                  <a:lnTo>
                    <a:pt x="478790" y="746760"/>
                  </a:lnTo>
                  <a:close/>
                </a:path>
                <a:path w="1299210" h="2059939">
                  <a:moveTo>
                    <a:pt x="488950" y="763270"/>
                  </a:moveTo>
                  <a:lnTo>
                    <a:pt x="483870" y="755650"/>
                  </a:lnTo>
                  <a:lnTo>
                    <a:pt x="474967" y="760730"/>
                  </a:lnTo>
                  <a:lnTo>
                    <a:pt x="480047" y="768350"/>
                  </a:lnTo>
                  <a:lnTo>
                    <a:pt x="488950" y="763270"/>
                  </a:lnTo>
                  <a:close/>
                </a:path>
                <a:path w="1299210" h="2059939">
                  <a:moveTo>
                    <a:pt x="499110" y="779780"/>
                  </a:moveTo>
                  <a:lnTo>
                    <a:pt x="494017" y="772160"/>
                  </a:lnTo>
                  <a:lnTo>
                    <a:pt x="486410" y="777240"/>
                  </a:lnTo>
                  <a:lnTo>
                    <a:pt x="491490" y="784860"/>
                  </a:lnTo>
                  <a:lnTo>
                    <a:pt x="499110" y="779780"/>
                  </a:lnTo>
                  <a:close/>
                </a:path>
                <a:path w="1299210" h="2059939">
                  <a:moveTo>
                    <a:pt x="509270" y="796290"/>
                  </a:moveTo>
                  <a:lnTo>
                    <a:pt x="504190" y="788670"/>
                  </a:lnTo>
                  <a:lnTo>
                    <a:pt x="496570" y="792480"/>
                  </a:lnTo>
                  <a:lnTo>
                    <a:pt x="501650" y="801370"/>
                  </a:lnTo>
                  <a:lnTo>
                    <a:pt x="509270" y="796290"/>
                  </a:lnTo>
                  <a:close/>
                </a:path>
                <a:path w="1299210" h="2059939">
                  <a:moveTo>
                    <a:pt x="519417" y="812800"/>
                  </a:moveTo>
                  <a:lnTo>
                    <a:pt x="514337" y="803910"/>
                  </a:lnTo>
                  <a:lnTo>
                    <a:pt x="506717" y="808990"/>
                  </a:lnTo>
                  <a:lnTo>
                    <a:pt x="511797" y="817880"/>
                  </a:lnTo>
                  <a:lnTo>
                    <a:pt x="519417" y="812800"/>
                  </a:lnTo>
                  <a:close/>
                </a:path>
                <a:path w="1299210" h="2059939">
                  <a:moveTo>
                    <a:pt x="529590" y="829310"/>
                  </a:moveTo>
                  <a:lnTo>
                    <a:pt x="524497" y="821690"/>
                  </a:lnTo>
                  <a:lnTo>
                    <a:pt x="516890" y="825500"/>
                  </a:lnTo>
                  <a:lnTo>
                    <a:pt x="521957" y="834390"/>
                  </a:lnTo>
                  <a:lnTo>
                    <a:pt x="529590" y="829310"/>
                  </a:lnTo>
                  <a:close/>
                </a:path>
                <a:path w="1299210" h="2059939">
                  <a:moveTo>
                    <a:pt x="539737" y="845820"/>
                  </a:moveTo>
                  <a:lnTo>
                    <a:pt x="534657" y="836930"/>
                  </a:lnTo>
                  <a:lnTo>
                    <a:pt x="527037" y="842010"/>
                  </a:lnTo>
                  <a:lnTo>
                    <a:pt x="532117" y="850900"/>
                  </a:lnTo>
                  <a:lnTo>
                    <a:pt x="539737" y="845820"/>
                  </a:lnTo>
                  <a:close/>
                </a:path>
                <a:path w="1299210" h="2059939">
                  <a:moveTo>
                    <a:pt x="551180" y="862330"/>
                  </a:moveTo>
                  <a:lnTo>
                    <a:pt x="544830" y="853440"/>
                  </a:lnTo>
                  <a:lnTo>
                    <a:pt x="537210" y="858520"/>
                  </a:lnTo>
                  <a:lnTo>
                    <a:pt x="542290" y="867410"/>
                  </a:lnTo>
                  <a:lnTo>
                    <a:pt x="551180" y="862330"/>
                  </a:lnTo>
                  <a:close/>
                </a:path>
                <a:path w="1299210" h="2059939">
                  <a:moveTo>
                    <a:pt x="561340" y="878840"/>
                  </a:moveTo>
                  <a:lnTo>
                    <a:pt x="556260" y="869950"/>
                  </a:lnTo>
                  <a:lnTo>
                    <a:pt x="547370" y="875030"/>
                  </a:lnTo>
                  <a:lnTo>
                    <a:pt x="552450" y="883920"/>
                  </a:lnTo>
                  <a:lnTo>
                    <a:pt x="561340" y="878840"/>
                  </a:lnTo>
                  <a:close/>
                </a:path>
                <a:path w="1299210" h="2059939">
                  <a:moveTo>
                    <a:pt x="571487" y="895350"/>
                  </a:moveTo>
                  <a:lnTo>
                    <a:pt x="566407" y="886460"/>
                  </a:lnTo>
                  <a:lnTo>
                    <a:pt x="558787" y="891540"/>
                  </a:lnTo>
                  <a:lnTo>
                    <a:pt x="563867" y="900430"/>
                  </a:lnTo>
                  <a:lnTo>
                    <a:pt x="571487" y="895350"/>
                  </a:lnTo>
                  <a:close/>
                </a:path>
                <a:path w="1299210" h="2059939">
                  <a:moveTo>
                    <a:pt x="581660" y="911860"/>
                  </a:moveTo>
                  <a:lnTo>
                    <a:pt x="576567" y="902970"/>
                  </a:lnTo>
                  <a:lnTo>
                    <a:pt x="568960" y="908050"/>
                  </a:lnTo>
                  <a:lnTo>
                    <a:pt x="574040" y="915670"/>
                  </a:lnTo>
                  <a:lnTo>
                    <a:pt x="581660" y="911860"/>
                  </a:lnTo>
                  <a:close/>
                </a:path>
                <a:path w="1299210" h="2059939">
                  <a:moveTo>
                    <a:pt x="591820" y="927100"/>
                  </a:moveTo>
                  <a:lnTo>
                    <a:pt x="586740" y="919480"/>
                  </a:lnTo>
                  <a:lnTo>
                    <a:pt x="579120" y="924560"/>
                  </a:lnTo>
                  <a:lnTo>
                    <a:pt x="584200" y="932180"/>
                  </a:lnTo>
                  <a:lnTo>
                    <a:pt x="591820" y="927100"/>
                  </a:lnTo>
                  <a:close/>
                </a:path>
                <a:path w="1299210" h="2059939">
                  <a:moveTo>
                    <a:pt x="601967" y="943610"/>
                  </a:moveTo>
                  <a:lnTo>
                    <a:pt x="596887" y="935990"/>
                  </a:lnTo>
                  <a:lnTo>
                    <a:pt x="589267" y="941070"/>
                  </a:lnTo>
                  <a:lnTo>
                    <a:pt x="594347" y="948690"/>
                  </a:lnTo>
                  <a:lnTo>
                    <a:pt x="601967" y="943610"/>
                  </a:lnTo>
                  <a:close/>
                </a:path>
                <a:path w="1299210" h="2059939">
                  <a:moveTo>
                    <a:pt x="612140" y="960120"/>
                  </a:moveTo>
                  <a:lnTo>
                    <a:pt x="607047" y="952500"/>
                  </a:lnTo>
                  <a:lnTo>
                    <a:pt x="599440" y="957580"/>
                  </a:lnTo>
                  <a:lnTo>
                    <a:pt x="604507" y="965200"/>
                  </a:lnTo>
                  <a:lnTo>
                    <a:pt x="612140" y="960120"/>
                  </a:lnTo>
                  <a:close/>
                </a:path>
                <a:path w="1299210" h="2059939">
                  <a:moveTo>
                    <a:pt x="623557" y="976630"/>
                  </a:moveTo>
                  <a:lnTo>
                    <a:pt x="617207" y="969010"/>
                  </a:lnTo>
                  <a:lnTo>
                    <a:pt x="609587" y="974090"/>
                  </a:lnTo>
                  <a:lnTo>
                    <a:pt x="614667" y="981710"/>
                  </a:lnTo>
                  <a:lnTo>
                    <a:pt x="623557" y="976630"/>
                  </a:lnTo>
                  <a:close/>
                </a:path>
                <a:path w="1299210" h="2059939">
                  <a:moveTo>
                    <a:pt x="633730" y="993140"/>
                  </a:moveTo>
                  <a:lnTo>
                    <a:pt x="628650" y="985520"/>
                  </a:lnTo>
                  <a:lnTo>
                    <a:pt x="619760" y="990600"/>
                  </a:lnTo>
                  <a:lnTo>
                    <a:pt x="624840" y="998220"/>
                  </a:lnTo>
                  <a:lnTo>
                    <a:pt x="633730" y="993140"/>
                  </a:lnTo>
                  <a:close/>
                </a:path>
                <a:path w="1299210" h="2059939">
                  <a:moveTo>
                    <a:pt x="643890" y="1009650"/>
                  </a:moveTo>
                  <a:lnTo>
                    <a:pt x="638797" y="1002030"/>
                  </a:lnTo>
                  <a:lnTo>
                    <a:pt x="631190" y="1005840"/>
                  </a:lnTo>
                  <a:lnTo>
                    <a:pt x="636257" y="1014730"/>
                  </a:lnTo>
                  <a:lnTo>
                    <a:pt x="643890" y="1009650"/>
                  </a:lnTo>
                  <a:close/>
                </a:path>
                <a:path w="1299210" h="2059939">
                  <a:moveTo>
                    <a:pt x="654037" y="1026160"/>
                  </a:moveTo>
                  <a:lnTo>
                    <a:pt x="648957" y="1018540"/>
                  </a:lnTo>
                  <a:lnTo>
                    <a:pt x="641337" y="1023620"/>
                  </a:lnTo>
                  <a:lnTo>
                    <a:pt x="646417" y="1031240"/>
                  </a:lnTo>
                  <a:lnTo>
                    <a:pt x="654037" y="1026160"/>
                  </a:lnTo>
                  <a:close/>
                </a:path>
                <a:path w="1299210" h="2059939">
                  <a:moveTo>
                    <a:pt x="664210" y="1042670"/>
                  </a:moveTo>
                  <a:lnTo>
                    <a:pt x="659117" y="1035050"/>
                  </a:lnTo>
                  <a:lnTo>
                    <a:pt x="651510" y="1040130"/>
                  </a:lnTo>
                  <a:lnTo>
                    <a:pt x="656590" y="1047750"/>
                  </a:lnTo>
                  <a:lnTo>
                    <a:pt x="664210" y="1042670"/>
                  </a:lnTo>
                  <a:close/>
                </a:path>
                <a:path w="1299210" h="2059939">
                  <a:moveTo>
                    <a:pt x="674370" y="1059180"/>
                  </a:moveTo>
                  <a:lnTo>
                    <a:pt x="669290" y="1050290"/>
                  </a:lnTo>
                  <a:lnTo>
                    <a:pt x="661670" y="1055370"/>
                  </a:lnTo>
                  <a:lnTo>
                    <a:pt x="666750" y="1064260"/>
                  </a:lnTo>
                  <a:lnTo>
                    <a:pt x="674370" y="1059180"/>
                  </a:lnTo>
                  <a:close/>
                </a:path>
                <a:path w="1299210" h="2059939">
                  <a:moveTo>
                    <a:pt x="684517" y="1075690"/>
                  </a:moveTo>
                  <a:lnTo>
                    <a:pt x="679437" y="1066800"/>
                  </a:lnTo>
                  <a:lnTo>
                    <a:pt x="671817" y="1071880"/>
                  </a:lnTo>
                  <a:lnTo>
                    <a:pt x="676897" y="1080770"/>
                  </a:lnTo>
                  <a:lnTo>
                    <a:pt x="684517" y="1075690"/>
                  </a:lnTo>
                  <a:close/>
                </a:path>
                <a:path w="1299210" h="2059939">
                  <a:moveTo>
                    <a:pt x="695960" y="1092200"/>
                  </a:moveTo>
                  <a:lnTo>
                    <a:pt x="689610" y="1083310"/>
                  </a:lnTo>
                  <a:lnTo>
                    <a:pt x="681990" y="1088390"/>
                  </a:lnTo>
                  <a:lnTo>
                    <a:pt x="687057" y="1097280"/>
                  </a:lnTo>
                  <a:lnTo>
                    <a:pt x="695960" y="1092200"/>
                  </a:lnTo>
                  <a:close/>
                </a:path>
                <a:path w="1299210" h="2059939">
                  <a:moveTo>
                    <a:pt x="706107" y="1108710"/>
                  </a:moveTo>
                  <a:lnTo>
                    <a:pt x="701040" y="1099820"/>
                  </a:lnTo>
                  <a:lnTo>
                    <a:pt x="692137" y="1104900"/>
                  </a:lnTo>
                  <a:lnTo>
                    <a:pt x="697217" y="1113790"/>
                  </a:lnTo>
                  <a:lnTo>
                    <a:pt x="706107" y="1108710"/>
                  </a:lnTo>
                  <a:close/>
                </a:path>
                <a:path w="1299210" h="2059939">
                  <a:moveTo>
                    <a:pt x="716267" y="1125220"/>
                  </a:moveTo>
                  <a:lnTo>
                    <a:pt x="711187" y="1116330"/>
                  </a:lnTo>
                  <a:lnTo>
                    <a:pt x="703567" y="1121410"/>
                  </a:lnTo>
                  <a:lnTo>
                    <a:pt x="708647" y="1129030"/>
                  </a:lnTo>
                  <a:lnTo>
                    <a:pt x="716267" y="1125220"/>
                  </a:lnTo>
                  <a:close/>
                </a:path>
                <a:path w="1299210" h="2059939">
                  <a:moveTo>
                    <a:pt x="726440" y="1141730"/>
                  </a:moveTo>
                  <a:lnTo>
                    <a:pt x="721347" y="1132840"/>
                  </a:lnTo>
                  <a:lnTo>
                    <a:pt x="713740" y="1137920"/>
                  </a:lnTo>
                  <a:lnTo>
                    <a:pt x="718807" y="1145540"/>
                  </a:lnTo>
                  <a:lnTo>
                    <a:pt x="726440" y="1141730"/>
                  </a:lnTo>
                  <a:close/>
                </a:path>
                <a:path w="1299210" h="2059939">
                  <a:moveTo>
                    <a:pt x="1299210" y="2059940"/>
                  </a:moveTo>
                  <a:lnTo>
                    <a:pt x="1290320" y="1976120"/>
                  </a:lnTo>
                  <a:lnTo>
                    <a:pt x="1226820" y="2015490"/>
                  </a:lnTo>
                  <a:lnTo>
                    <a:pt x="1299210" y="20599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95930" y="4940299"/>
              <a:ext cx="557530" cy="879475"/>
            </a:xfrm>
            <a:custGeom>
              <a:avLst/>
              <a:gdLst/>
              <a:ahLst/>
              <a:cxnLst/>
              <a:rect l="l" t="t" r="r" b="b"/>
              <a:pathLst>
                <a:path w="557529" h="879475">
                  <a:moveTo>
                    <a:pt x="12700" y="8890"/>
                  </a:moveTo>
                  <a:lnTo>
                    <a:pt x="7607" y="0"/>
                  </a:lnTo>
                  <a:lnTo>
                    <a:pt x="0" y="5080"/>
                  </a:lnTo>
                  <a:lnTo>
                    <a:pt x="5067" y="12700"/>
                  </a:lnTo>
                  <a:lnTo>
                    <a:pt x="12700" y="8890"/>
                  </a:lnTo>
                  <a:close/>
                </a:path>
                <a:path w="557529" h="879475">
                  <a:moveTo>
                    <a:pt x="22847" y="25400"/>
                  </a:moveTo>
                  <a:lnTo>
                    <a:pt x="17767" y="16510"/>
                  </a:lnTo>
                  <a:lnTo>
                    <a:pt x="10147" y="21590"/>
                  </a:lnTo>
                  <a:lnTo>
                    <a:pt x="15227" y="30480"/>
                  </a:lnTo>
                  <a:lnTo>
                    <a:pt x="22847" y="25400"/>
                  </a:lnTo>
                  <a:close/>
                </a:path>
                <a:path w="557529" h="879475">
                  <a:moveTo>
                    <a:pt x="33020" y="40640"/>
                  </a:moveTo>
                  <a:lnTo>
                    <a:pt x="27927" y="33020"/>
                  </a:lnTo>
                  <a:lnTo>
                    <a:pt x="20320" y="38100"/>
                  </a:lnTo>
                  <a:lnTo>
                    <a:pt x="25400" y="45720"/>
                  </a:lnTo>
                  <a:lnTo>
                    <a:pt x="33020" y="40640"/>
                  </a:lnTo>
                  <a:close/>
                </a:path>
                <a:path w="557529" h="879475">
                  <a:moveTo>
                    <a:pt x="43180" y="57150"/>
                  </a:moveTo>
                  <a:lnTo>
                    <a:pt x="38100" y="49530"/>
                  </a:lnTo>
                  <a:lnTo>
                    <a:pt x="30480" y="54610"/>
                  </a:lnTo>
                  <a:lnTo>
                    <a:pt x="35560" y="62230"/>
                  </a:lnTo>
                  <a:lnTo>
                    <a:pt x="43180" y="57150"/>
                  </a:lnTo>
                  <a:close/>
                </a:path>
                <a:path w="557529" h="879475">
                  <a:moveTo>
                    <a:pt x="54610" y="73660"/>
                  </a:moveTo>
                  <a:lnTo>
                    <a:pt x="48260" y="66040"/>
                  </a:lnTo>
                  <a:lnTo>
                    <a:pt x="40627" y="71120"/>
                  </a:lnTo>
                  <a:lnTo>
                    <a:pt x="45720" y="78740"/>
                  </a:lnTo>
                  <a:lnTo>
                    <a:pt x="54610" y="73660"/>
                  </a:lnTo>
                  <a:close/>
                </a:path>
                <a:path w="557529" h="879475">
                  <a:moveTo>
                    <a:pt x="64770" y="90170"/>
                  </a:moveTo>
                  <a:lnTo>
                    <a:pt x="59690" y="82550"/>
                  </a:lnTo>
                  <a:lnTo>
                    <a:pt x="50800" y="87630"/>
                  </a:lnTo>
                  <a:lnTo>
                    <a:pt x="55867" y="95250"/>
                  </a:lnTo>
                  <a:lnTo>
                    <a:pt x="64770" y="90170"/>
                  </a:lnTo>
                  <a:close/>
                </a:path>
                <a:path w="557529" h="879475">
                  <a:moveTo>
                    <a:pt x="74930" y="106680"/>
                  </a:moveTo>
                  <a:lnTo>
                    <a:pt x="69850" y="99060"/>
                  </a:lnTo>
                  <a:lnTo>
                    <a:pt x="62230" y="104140"/>
                  </a:lnTo>
                  <a:lnTo>
                    <a:pt x="67310" y="111760"/>
                  </a:lnTo>
                  <a:lnTo>
                    <a:pt x="74930" y="106680"/>
                  </a:lnTo>
                  <a:close/>
                </a:path>
                <a:path w="557529" h="879475">
                  <a:moveTo>
                    <a:pt x="85090" y="123190"/>
                  </a:moveTo>
                  <a:lnTo>
                    <a:pt x="80010" y="115570"/>
                  </a:lnTo>
                  <a:lnTo>
                    <a:pt x="71120" y="120650"/>
                  </a:lnTo>
                  <a:lnTo>
                    <a:pt x="77470" y="128270"/>
                  </a:lnTo>
                  <a:lnTo>
                    <a:pt x="85090" y="123190"/>
                  </a:lnTo>
                  <a:close/>
                </a:path>
                <a:path w="557529" h="879475">
                  <a:moveTo>
                    <a:pt x="95250" y="139700"/>
                  </a:moveTo>
                  <a:lnTo>
                    <a:pt x="90157" y="130810"/>
                  </a:lnTo>
                  <a:lnTo>
                    <a:pt x="82550" y="135890"/>
                  </a:lnTo>
                  <a:lnTo>
                    <a:pt x="87617" y="144780"/>
                  </a:lnTo>
                  <a:lnTo>
                    <a:pt x="95250" y="139700"/>
                  </a:lnTo>
                  <a:close/>
                </a:path>
                <a:path w="557529" h="879475">
                  <a:moveTo>
                    <a:pt x="105397" y="156210"/>
                  </a:moveTo>
                  <a:lnTo>
                    <a:pt x="100317" y="147320"/>
                  </a:lnTo>
                  <a:lnTo>
                    <a:pt x="92697" y="152400"/>
                  </a:lnTo>
                  <a:lnTo>
                    <a:pt x="97777" y="161290"/>
                  </a:lnTo>
                  <a:lnTo>
                    <a:pt x="105397" y="156210"/>
                  </a:lnTo>
                  <a:close/>
                </a:path>
                <a:path w="557529" h="879475">
                  <a:moveTo>
                    <a:pt x="115570" y="172720"/>
                  </a:moveTo>
                  <a:lnTo>
                    <a:pt x="110477" y="165100"/>
                  </a:lnTo>
                  <a:lnTo>
                    <a:pt x="102870" y="168910"/>
                  </a:lnTo>
                  <a:lnTo>
                    <a:pt x="107950" y="177800"/>
                  </a:lnTo>
                  <a:lnTo>
                    <a:pt x="115570" y="172720"/>
                  </a:lnTo>
                  <a:close/>
                </a:path>
                <a:path w="557529" h="879475">
                  <a:moveTo>
                    <a:pt x="127000" y="189230"/>
                  </a:moveTo>
                  <a:lnTo>
                    <a:pt x="120650" y="180340"/>
                  </a:lnTo>
                  <a:lnTo>
                    <a:pt x="113030" y="185420"/>
                  </a:lnTo>
                  <a:lnTo>
                    <a:pt x="118110" y="194310"/>
                  </a:lnTo>
                  <a:lnTo>
                    <a:pt x="127000" y="189230"/>
                  </a:lnTo>
                  <a:close/>
                </a:path>
                <a:path w="557529" h="879475">
                  <a:moveTo>
                    <a:pt x="137160" y="205740"/>
                  </a:moveTo>
                  <a:lnTo>
                    <a:pt x="132080" y="196850"/>
                  </a:lnTo>
                  <a:lnTo>
                    <a:pt x="123177" y="201930"/>
                  </a:lnTo>
                  <a:lnTo>
                    <a:pt x="128257" y="210820"/>
                  </a:lnTo>
                  <a:lnTo>
                    <a:pt x="137160" y="205740"/>
                  </a:lnTo>
                  <a:close/>
                </a:path>
                <a:path w="557529" h="879475">
                  <a:moveTo>
                    <a:pt x="147320" y="222250"/>
                  </a:moveTo>
                  <a:lnTo>
                    <a:pt x="142227" y="213360"/>
                  </a:lnTo>
                  <a:lnTo>
                    <a:pt x="134620" y="218440"/>
                  </a:lnTo>
                  <a:lnTo>
                    <a:pt x="139700" y="227330"/>
                  </a:lnTo>
                  <a:lnTo>
                    <a:pt x="147320" y="222250"/>
                  </a:lnTo>
                  <a:close/>
                </a:path>
                <a:path w="557529" h="879475">
                  <a:moveTo>
                    <a:pt x="157480" y="238760"/>
                  </a:moveTo>
                  <a:lnTo>
                    <a:pt x="152400" y="229870"/>
                  </a:lnTo>
                  <a:lnTo>
                    <a:pt x="143497" y="234950"/>
                  </a:lnTo>
                  <a:lnTo>
                    <a:pt x="149847" y="243840"/>
                  </a:lnTo>
                  <a:lnTo>
                    <a:pt x="157480" y="238760"/>
                  </a:lnTo>
                  <a:close/>
                </a:path>
                <a:path w="557529" h="879475">
                  <a:moveTo>
                    <a:pt x="167640" y="254000"/>
                  </a:moveTo>
                  <a:lnTo>
                    <a:pt x="162547" y="246380"/>
                  </a:lnTo>
                  <a:lnTo>
                    <a:pt x="154940" y="251460"/>
                  </a:lnTo>
                  <a:lnTo>
                    <a:pt x="160020" y="259080"/>
                  </a:lnTo>
                  <a:lnTo>
                    <a:pt x="167640" y="254000"/>
                  </a:lnTo>
                  <a:close/>
                </a:path>
                <a:path w="557529" h="879475">
                  <a:moveTo>
                    <a:pt x="177787" y="270522"/>
                  </a:moveTo>
                  <a:lnTo>
                    <a:pt x="172707" y="262890"/>
                  </a:lnTo>
                  <a:lnTo>
                    <a:pt x="165087" y="267970"/>
                  </a:lnTo>
                  <a:lnTo>
                    <a:pt x="170167" y="275590"/>
                  </a:lnTo>
                  <a:lnTo>
                    <a:pt x="177787" y="270522"/>
                  </a:lnTo>
                  <a:close/>
                </a:path>
                <a:path w="557529" h="879475">
                  <a:moveTo>
                    <a:pt x="187947" y="287020"/>
                  </a:moveTo>
                  <a:lnTo>
                    <a:pt x="182867" y="279400"/>
                  </a:lnTo>
                  <a:lnTo>
                    <a:pt x="175247" y="284480"/>
                  </a:lnTo>
                  <a:lnTo>
                    <a:pt x="180327" y="292100"/>
                  </a:lnTo>
                  <a:lnTo>
                    <a:pt x="187947" y="287020"/>
                  </a:lnTo>
                  <a:close/>
                </a:path>
                <a:path w="557529" h="879475">
                  <a:moveTo>
                    <a:pt x="199390" y="303530"/>
                  </a:moveTo>
                  <a:lnTo>
                    <a:pt x="193040" y="295910"/>
                  </a:lnTo>
                  <a:lnTo>
                    <a:pt x="185420" y="300990"/>
                  </a:lnTo>
                  <a:lnTo>
                    <a:pt x="190500" y="308610"/>
                  </a:lnTo>
                  <a:lnTo>
                    <a:pt x="199390" y="303530"/>
                  </a:lnTo>
                  <a:close/>
                </a:path>
                <a:path w="557529" h="879475">
                  <a:moveTo>
                    <a:pt x="208280" y="320040"/>
                  </a:moveTo>
                  <a:lnTo>
                    <a:pt x="204457" y="312420"/>
                  </a:lnTo>
                  <a:lnTo>
                    <a:pt x="195580" y="317500"/>
                  </a:lnTo>
                  <a:lnTo>
                    <a:pt x="200647" y="325120"/>
                  </a:lnTo>
                  <a:lnTo>
                    <a:pt x="208280" y="320040"/>
                  </a:lnTo>
                  <a:close/>
                </a:path>
                <a:path w="557529" h="879475">
                  <a:moveTo>
                    <a:pt x="219697" y="336550"/>
                  </a:moveTo>
                  <a:lnTo>
                    <a:pt x="214617" y="328930"/>
                  </a:lnTo>
                  <a:lnTo>
                    <a:pt x="206997" y="332740"/>
                  </a:lnTo>
                  <a:lnTo>
                    <a:pt x="210807" y="341630"/>
                  </a:lnTo>
                  <a:lnTo>
                    <a:pt x="219697" y="336550"/>
                  </a:lnTo>
                  <a:close/>
                </a:path>
                <a:path w="557529" h="879475">
                  <a:moveTo>
                    <a:pt x="229870" y="353060"/>
                  </a:moveTo>
                  <a:lnTo>
                    <a:pt x="224777" y="345440"/>
                  </a:lnTo>
                  <a:lnTo>
                    <a:pt x="217170" y="350520"/>
                  </a:lnTo>
                  <a:lnTo>
                    <a:pt x="222250" y="358140"/>
                  </a:lnTo>
                  <a:lnTo>
                    <a:pt x="229870" y="353060"/>
                  </a:lnTo>
                  <a:close/>
                </a:path>
                <a:path w="557529" h="879475">
                  <a:moveTo>
                    <a:pt x="240030" y="369570"/>
                  </a:moveTo>
                  <a:lnTo>
                    <a:pt x="234937" y="361950"/>
                  </a:lnTo>
                  <a:lnTo>
                    <a:pt x="227330" y="367030"/>
                  </a:lnTo>
                  <a:lnTo>
                    <a:pt x="232397" y="374650"/>
                  </a:lnTo>
                  <a:lnTo>
                    <a:pt x="240030" y="369570"/>
                  </a:lnTo>
                  <a:close/>
                </a:path>
                <a:path w="557529" h="879475">
                  <a:moveTo>
                    <a:pt x="250190" y="386080"/>
                  </a:moveTo>
                  <a:lnTo>
                    <a:pt x="245097" y="377190"/>
                  </a:lnTo>
                  <a:lnTo>
                    <a:pt x="237490" y="382270"/>
                  </a:lnTo>
                  <a:lnTo>
                    <a:pt x="242570" y="391160"/>
                  </a:lnTo>
                  <a:lnTo>
                    <a:pt x="250190" y="386080"/>
                  </a:lnTo>
                  <a:close/>
                </a:path>
                <a:path w="557529" h="879475">
                  <a:moveTo>
                    <a:pt x="260337" y="402590"/>
                  </a:moveTo>
                  <a:lnTo>
                    <a:pt x="255257" y="393700"/>
                  </a:lnTo>
                  <a:lnTo>
                    <a:pt x="247637" y="398780"/>
                  </a:lnTo>
                  <a:lnTo>
                    <a:pt x="252717" y="407670"/>
                  </a:lnTo>
                  <a:lnTo>
                    <a:pt x="260337" y="402590"/>
                  </a:lnTo>
                  <a:close/>
                </a:path>
                <a:path w="557529" h="879475">
                  <a:moveTo>
                    <a:pt x="271780" y="419100"/>
                  </a:moveTo>
                  <a:lnTo>
                    <a:pt x="265417" y="410210"/>
                  </a:lnTo>
                  <a:lnTo>
                    <a:pt x="257797" y="415290"/>
                  </a:lnTo>
                  <a:lnTo>
                    <a:pt x="262877" y="424180"/>
                  </a:lnTo>
                  <a:lnTo>
                    <a:pt x="271780" y="419100"/>
                  </a:lnTo>
                  <a:close/>
                </a:path>
                <a:path w="557529" h="879475">
                  <a:moveTo>
                    <a:pt x="280670" y="435610"/>
                  </a:moveTo>
                  <a:lnTo>
                    <a:pt x="276847" y="426720"/>
                  </a:lnTo>
                  <a:lnTo>
                    <a:pt x="267970" y="431800"/>
                  </a:lnTo>
                  <a:lnTo>
                    <a:pt x="273037" y="440690"/>
                  </a:lnTo>
                  <a:lnTo>
                    <a:pt x="280670" y="435610"/>
                  </a:lnTo>
                  <a:close/>
                </a:path>
                <a:path w="557529" h="879475">
                  <a:moveTo>
                    <a:pt x="292087" y="452120"/>
                  </a:moveTo>
                  <a:lnTo>
                    <a:pt x="287020" y="443230"/>
                  </a:lnTo>
                  <a:lnTo>
                    <a:pt x="278130" y="448310"/>
                  </a:lnTo>
                  <a:lnTo>
                    <a:pt x="283197" y="457200"/>
                  </a:lnTo>
                  <a:lnTo>
                    <a:pt x="292087" y="452120"/>
                  </a:lnTo>
                  <a:close/>
                </a:path>
                <a:path w="557529" h="879475">
                  <a:moveTo>
                    <a:pt x="302247" y="467360"/>
                  </a:moveTo>
                  <a:lnTo>
                    <a:pt x="297167" y="459740"/>
                  </a:lnTo>
                  <a:lnTo>
                    <a:pt x="289547" y="464820"/>
                  </a:lnTo>
                  <a:lnTo>
                    <a:pt x="294627" y="472440"/>
                  </a:lnTo>
                  <a:lnTo>
                    <a:pt x="302247" y="467360"/>
                  </a:lnTo>
                  <a:close/>
                </a:path>
                <a:path w="557529" h="879475">
                  <a:moveTo>
                    <a:pt x="312420" y="485140"/>
                  </a:moveTo>
                  <a:lnTo>
                    <a:pt x="307327" y="476250"/>
                  </a:lnTo>
                  <a:lnTo>
                    <a:pt x="299720" y="481330"/>
                  </a:lnTo>
                  <a:lnTo>
                    <a:pt x="304787" y="488950"/>
                  </a:lnTo>
                  <a:lnTo>
                    <a:pt x="312420" y="485140"/>
                  </a:lnTo>
                  <a:close/>
                </a:path>
                <a:path w="557529" h="879475">
                  <a:moveTo>
                    <a:pt x="322580" y="501650"/>
                  </a:moveTo>
                  <a:lnTo>
                    <a:pt x="317487" y="492760"/>
                  </a:lnTo>
                  <a:lnTo>
                    <a:pt x="309880" y="497840"/>
                  </a:lnTo>
                  <a:lnTo>
                    <a:pt x="314947" y="505460"/>
                  </a:lnTo>
                  <a:lnTo>
                    <a:pt x="322580" y="501650"/>
                  </a:lnTo>
                  <a:close/>
                </a:path>
                <a:path w="557529" h="879475">
                  <a:moveTo>
                    <a:pt x="332740" y="516890"/>
                  </a:moveTo>
                  <a:lnTo>
                    <a:pt x="327647" y="509270"/>
                  </a:lnTo>
                  <a:lnTo>
                    <a:pt x="320040" y="514350"/>
                  </a:lnTo>
                  <a:lnTo>
                    <a:pt x="325120" y="521970"/>
                  </a:lnTo>
                  <a:lnTo>
                    <a:pt x="332740" y="516890"/>
                  </a:lnTo>
                  <a:close/>
                </a:path>
                <a:path w="557529" h="879475">
                  <a:moveTo>
                    <a:pt x="344157" y="533400"/>
                  </a:moveTo>
                  <a:lnTo>
                    <a:pt x="337807" y="525780"/>
                  </a:lnTo>
                  <a:lnTo>
                    <a:pt x="330187" y="530860"/>
                  </a:lnTo>
                  <a:lnTo>
                    <a:pt x="335267" y="538480"/>
                  </a:lnTo>
                  <a:lnTo>
                    <a:pt x="344157" y="533400"/>
                  </a:lnTo>
                  <a:close/>
                </a:path>
                <a:path w="557529" h="879475">
                  <a:moveTo>
                    <a:pt x="353047" y="549910"/>
                  </a:moveTo>
                  <a:lnTo>
                    <a:pt x="347967" y="542290"/>
                  </a:lnTo>
                  <a:lnTo>
                    <a:pt x="340347" y="547370"/>
                  </a:lnTo>
                  <a:lnTo>
                    <a:pt x="345427" y="554990"/>
                  </a:lnTo>
                  <a:lnTo>
                    <a:pt x="353047" y="549910"/>
                  </a:lnTo>
                  <a:close/>
                </a:path>
                <a:path w="557529" h="879475">
                  <a:moveTo>
                    <a:pt x="364490" y="566420"/>
                  </a:moveTo>
                  <a:lnTo>
                    <a:pt x="359410" y="558800"/>
                  </a:lnTo>
                  <a:lnTo>
                    <a:pt x="350520" y="563880"/>
                  </a:lnTo>
                  <a:lnTo>
                    <a:pt x="355600" y="571500"/>
                  </a:lnTo>
                  <a:lnTo>
                    <a:pt x="364490" y="566420"/>
                  </a:lnTo>
                  <a:close/>
                </a:path>
                <a:path w="557529" h="879475">
                  <a:moveTo>
                    <a:pt x="374637" y="582930"/>
                  </a:moveTo>
                  <a:lnTo>
                    <a:pt x="369557" y="575310"/>
                  </a:lnTo>
                  <a:lnTo>
                    <a:pt x="361937" y="580390"/>
                  </a:lnTo>
                  <a:lnTo>
                    <a:pt x="367017" y="588010"/>
                  </a:lnTo>
                  <a:lnTo>
                    <a:pt x="374637" y="582930"/>
                  </a:lnTo>
                  <a:close/>
                </a:path>
                <a:path w="557529" h="879475">
                  <a:moveTo>
                    <a:pt x="384797" y="599440"/>
                  </a:moveTo>
                  <a:lnTo>
                    <a:pt x="379717" y="590550"/>
                  </a:lnTo>
                  <a:lnTo>
                    <a:pt x="372097" y="595630"/>
                  </a:lnTo>
                  <a:lnTo>
                    <a:pt x="377177" y="604520"/>
                  </a:lnTo>
                  <a:lnTo>
                    <a:pt x="384797" y="599440"/>
                  </a:lnTo>
                  <a:close/>
                </a:path>
                <a:path w="557529" h="879475">
                  <a:moveTo>
                    <a:pt x="394970" y="615950"/>
                  </a:moveTo>
                  <a:lnTo>
                    <a:pt x="389877" y="607060"/>
                  </a:lnTo>
                  <a:lnTo>
                    <a:pt x="382270" y="612140"/>
                  </a:lnTo>
                  <a:lnTo>
                    <a:pt x="387350" y="621030"/>
                  </a:lnTo>
                  <a:lnTo>
                    <a:pt x="394970" y="615950"/>
                  </a:lnTo>
                  <a:close/>
                </a:path>
                <a:path w="557529" h="879475">
                  <a:moveTo>
                    <a:pt x="405130" y="632460"/>
                  </a:moveTo>
                  <a:lnTo>
                    <a:pt x="400037" y="624840"/>
                  </a:lnTo>
                  <a:lnTo>
                    <a:pt x="392430" y="628650"/>
                  </a:lnTo>
                  <a:lnTo>
                    <a:pt x="397497" y="637540"/>
                  </a:lnTo>
                  <a:lnTo>
                    <a:pt x="405130" y="632460"/>
                  </a:lnTo>
                  <a:close/>
                </a:path>
                <a:path w="557529" h="879475">
                  <a:moveTo>
                    <a:pt x="415290" y="648970"/>
                  </a:moveTo>
                  <a:lnTo>
                    <a:pt x="410197" y="640080"/>
                  </a:lnTo>
                  <a:lnTo>
                    <a:pt x="402590" y="645160"/>
                  </a:lnTo>
                  <a:lnTo>
                    <a:pt x="407670" y="654050"/>
                  </a:lnTo>
                  <a:lnTo>
                    <a:pt x="415290" y="648970"/>
                  </a:lnTo>
                  <a:close/>
                </a:path>
                <a:path w="557529" h="879475">
                  <a:moveTo>
                    <a:pt x="425437" y="665480"/>
                  </a:moveTo>
                  <a:lnTo>
                    <a:pt x="420357" y="656590"/>
                  </a:lnTo>
                  <a:lnTo>
                    <a:pt x="412737" y="661670"/>
                  </a:lnTo>
                  <a:lnTo>
                    <a:pt x="417817" y="670560"/>
                  </a:lnTo>
                  <a:lnTo>
                    <a:pt x="425437" y="665480"/>
                  </a:lnTo>
                  <a:close/>
                </a:path>
                <a:path w="557529" h="879475">
                  <a:moveTo>
                    <a:pt x="436880" y="681990"/>
                  </a:moveTo>
                  <a:lnTo>
                    <a:pt x="431800" y="673100"/>
                  </a:lnTo>
                  <a:lnTo>
                    <a:pt x="422897" y="678180"/>
                  </a:lnTo>
                  <a:lnTo>
                    <a:pt x="427990" y="687070"/>
                  </a:lnTo>
                  <a:lnTo>
                    <a:pt x="436880" y="681990"/>
                  </a:lnTo>
                  <a:close/>
                </a:path>
                <a:path w="557529" h="879475">
                  <a:moveTo>
                    <a:pt x="447040" y="698500"/>
                  </a:moveTo>
                  <a:lnTo>
                    <a:pt x="441947" y="689610"/>
                  </a:lnTo>
                  <a:lnTo>
                    <a:pt x="434340" y="694690"/>
                  </a:lnTo>
                  <a:lnTo>
                    <a:pt x="439420" y="703580"/>
                  </a:lnTo>
                  <a:lnTo>
                    <a:pt x="447040" y="698500"/>
                  </a:lnTo>
                  <a:close/>
                </a:path>
                <a:path w="557529" h="879475">
                  <a:moveTo>
                    <a:pt x="457187" y="715010"/>
                  </a:moveTo>
                  <a:lnTo>
                    <a:pt x="452107" y="706120"/>
                  </a:lnTo>
                  <a:lnTo>
                    <a:pt x="444487" y="711200"/>
                  </a:lnTo>
                  <a:lnTo>
                    <a:pt x="449567" y="718820"/>
                  </a:lnTo>
                  <a:lnTo>
                    <a:pt x="457187" y="715010"/>
                  </a:lnTo>
                  <a:close/>
                </a:path>
                <a:path w="557529" h="879475">
                  <a:moveTo>
                    <a:pt x="467347" y="730250"/>
                  </a:moveTo>
                  <a:lnTo>
                    <a:pt x="462267" y="722630"/>
                  </a:lnTo>
                  <a:lnTo>
                    <a:pt x="454647" y="727710"/>
                  </a:lnTo>
                  <a:lnTo>
                    <a:pt x="459727" y="735330"/>
                  </a:lnTo>
                  <a:lnTo>
                    <a:pt x="467347" y="730250"/>
                  </a:lnTo>
                  <a:close/>
                </a:path>
                <a:path w="557529" h="879475">
                  <a:moveTo>
                    <a:pt x="477520" y="746760"/>
                  </a:moveTo>
                  <a:lnTo>
                    <a:pt x="472427" y="739140"/>
                  </a:lnTo>
                  <a:lnTo>
                    <a:pt x="464820" y="744220"/>
                  </a:lnTo>
                  <a:lnTo>
                    <a:pt x="469900" y="751840"/>
                  </a:lnTo>
                  <a:lnTo>
                    <a:pt x="477520" y="746760"/>
                  </a:lnTo>
                  <a:close/>
                </a:path>
                <a:path w="557529" h="879475">
                  <a:moveTo>
                    <a:pt x="487680" y="763270"/>
                  </a:moveTo>
                  <a:lnTo>
                    <a:pt x="482587" y="755650"/>
                  </a:lnTo>
                  <a:lnTo>
                    <a:pt x="474980" y="760730"/>
                  </a:lnTo>
                  <a:lnTo>
                    <a:pt x="480047" y="768350"/>
                  </a:lnTo>
                  <a:lnTo>
                    <a:pt x="487680" y="763270"/>
                  </a:lnTo>
                  <a:close/>
                </a:path>
                <a:path w="557529" h="879475">
                  <a:moveTo>
                    <a:pt x="499110" y="779780"/>
                  </a:moveTo>
                  <a:lnTo>
                    <a:pt x="492760" y="772160"/>
                  </a:lnTo>
                  <a:lnTo>
                    <a:pt x="485140" y="777240"/>
                  </a:lnTo>
                  <a:lnTo>
                    <a:pt x="490220" y="784860"/>
                  </a:lnTo>
                  <a:lnTo>
                    <a:pt x="499110" y="779780"/>
                  </a:lnTo>
                  <a:close/>
                </a:path>
                <a:path w="557529" h="879475">
                  <a:moveTo>
                    <a:pt x="509257" y="796290"/>
                  </a:moveTo>
                  <a:lnTo>
                    <a:pt x="504177" y="788670"/>
                  </a:lnTo>
                  <a:lnTo>
                    <a:pt x="495287" y="793750"/>
                  </a:lnTo>
                  <a:lnTo>
                    <a:pt x="500380" y="801370"/>
                  </a:lnTo>
                  <a:lnTo>
                    <a:pt x="509257" y="796290"/>
                  </a:lnTo>
                  <a:close/>
                </a:path>
                <a:path w="557529" h="879475">
                  <a:moveTo>
                    <a:pt x="519430" y="812800"/>
                  </a:moveTo>
                  <a:lnTo>
                    <a:pt x="514337" y="805180"/>
                  </a:lnTo>
                  <a:lnTo>
                    <a:pt x="506730" y="808990"/>
                  </a:lnTo>
                  <a:lnTo>
                    <a:pt x="511797" y="817880"/>
                  </a:lnTo>
                  <a:lnTo>
                    <a:pt x="519430" y="812800"/>
                  </a:lnTo>
                  <a:close/>
                </a:path>
                <a:path w="557529" h="879475">
                  <a:moveTo>
                    <a:pt x="529590" y="829310"/>
                  </a:moveTo>
                  <a:lnTo>
                    <a:pt x="524497" y="821690"/>
                  </a:lnTo>
                  <a:lnTo>
                    <a:pt x="516890" y="826770"/>
                  </a:lnTo>
                  <a:lnTo>
                    <a:pt x="521970" y="834390"/>
                  </a:lnTo>
                  <a:lnTo>
                    <a:pt x="529590" y="829310"/>
                  </a:lnTo>
                  <a:close/>
                </a:path>
                <a:path w="557529" h="879475">
                  <a:moveTo>
                    <a:pt x="539737" y="845820"/>
                  </a:moveTo>
                  <a:lnTo>
                    <a:pt x="534657" y="838200"/>
                  </a:lnTo>
                  <a:lnTo>
                    <a:pt x="527037" y="843280"/>
                  </a:lnTo>
                  <a:lnTo>
                    <a:pt x="532117" y="850900"/>
                  </a:lnTo>
                  <a:lnTo>
                    <a:pt x="539737" y="845820"/>
                  </a:lnTo>
                  <a:close/>
                </a:path>
                <a:path w="557529" h="879475">
                  <a:moveTo>
                    <a:pt x="549897" y="862330"/>
                  </a:moveTo>
                  <a:lnTo>
                    <a:pt x="544817" y="853440"/>
                  </a:lnTo>
                  <a:lnTo>
                    <a:pt x="537197" y="858520"/>
                  </a:lnTo>
                  <a:lnTo>
                    <a:pt x="542277" y="867410"/>
                  </a:lnTo>
                  <a:lnTo>
                    <a:pt x="549897" y="862330"/>
                  </a:lnTo>
                  <a:close/>
                </a:path>
                <a:path w="557529" h="879475">
                  <a:moveTo>
                    <a:pt x="557530" y="873760"/>
                  </a:moveTo>
                  <a:lnTo>
                    <a:pt x="554977" y="869950"/>
                  </a:lnTo>
                  <a:lnTo>
                    <a:pt x="547370" y="875042"/>
                  </a:lnTo>
                  <a:lnTo>
                    <a:pt x="548627" y="878852"/>
                  </a:lnTo>
                  <a:lnTo>
                    <a:pt x="557530" y="8737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972304" y="6552692"/>
            <a:ext cx="2455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Problem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Solving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Agent|Amar</a:t>
            </a:r>
            <a:r>
              <a:rPr sz="1200" spc="-1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spc="-10" dirty="0">
                <a:solidFill>
                  <a:srgbClr val="191B0E"/>
                </a:solidFill>
                <a:latin typeface="Franklin Gothic Book"/>
                <a:cs typeface="Franklin Gothic Book"/>
              </a:rPr>
              <a:t>Jukuntla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708318" y="6552692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101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580A17DD-2E35-3EDF-BE03-583C0B6727B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93AE0DB9-748E-4833-EE4D-5B4255B2E86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101</a:t>
            </a:fld>
            <a:endParaRPr lang="en-IN" spc="-25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3" name="object 3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9" name="object 9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17" name="object 17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2" name="object 22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29" name="object 29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81237" y="2433637"/>
            <a:ext cx="2676525" cy="1000125"/>
            <a:chOff x="2281237" y="2433637"/>
            <a:chExt cx="2676525" cy="1000125"/>
          </a:xfrm>
        </p:grpSpPr>
        <p:sp>
          <p:nvSpPr>
            <p:cNvPr id="35" name="object 35"/>
            <p:cNvSpPr/>
            <p:nvPr/>
          </p:nvSpPr>
          <p:spPr>
            <a:xfrm>
              <a:off x="3886200" y="2438400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9400" y="2438400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6000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99392" y="5957823"/>
            <a:ext cx="5156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627120" y="3505200"/>
            <a:ext cx="262890" cy="2362200"/>
            <a:chOff x="3627120" y="3505200"/>
            <a:chExt cx="262890" cy="2362200"/>
          </a:xfrm>
        </p:grpSpPr>
        <p:sp>
          <p:nvSpPr>
            <p:cNvPr id="48" name="object 48"/>
            <p:cNvSpPr/>
            <p:nvPr/>
          </p:nvSpPr>
          <p:spPr>
            <a:xfrm>
              <a:off x="3627120" y="3505199"/>
              <a:ext cx="262890" cy="2362200"/>
            </a:xfrm>
            <a:custGeom>
              <a:avLst/>
              <a:gdLst/>
              <a:ahLst/>
              <a:cxnLst/>
              <a:rect l="l" t="t" r="r" b="b"/>
              <a:pathLst>
                <a:path w="262889" h="2362200">
                  <a:moveTo>
                    <a:pt x="74930" y="2289810"/>
                  </a:moveTo>
                  <a:lnTo>
                    <a:pt x="0" y="2283460"/>
                  </a:lnTo>
                  <a:lnTo>
                    <a:pt x="30480" y="2362200"/>
                  </a:lnTo>
                  <a:lnTo>
                    <a:pt x="74930" y="2289810"/>
                  </a:lnTo>
                  <a:close/>
                </a:path>
                <a:path w="262889" h="2362200">
                  <a:moveTo>
                    <a:pt x="134607" y="1333500"/>
                  </a:moveTo>
                  <a:lnTo>
                    <a:pt x="125717" y="1332230"/>
                  </a:lnTo>
                  <a:lnTo>
                    <a:pt x="124447" y="1342390"/>
                  </a:lnTo>
                  <a:lnTo>
                    <a:pt x="133337" y="1342390"/>
                  </a:lnTo>
                  <a:lnTo>
                    <a:pt x="134607" y="1333500"/>
                  </a:lnTo>
                  <a:close/>
                </a:path>
                <a:path w="262889" h="2362200">
                  <a:moveTo>
                    <a:pt x="135890" y="1313180"/>
                  </a:moveTo>
                  <a:lnTo>
                    <a:pt x="126987" y="1313180"/>
                  </a:lnTo>
                  <a:lnTo>
                    <a:pt x="125730" y="1323340"/>
                  </a:lnTo>
                  <a:lnTo>
                    <a:pt x="135890" y="1323340"/>
                  </a:lnTo>
                  <a:lnTo>
                    <a:pt x="135890" y="1313180"/>
                  </a:lnTo>
                  <a:close/>
                </a:path>
                <a:path w="262889" h="2362200">
                  <a:moveTo>
                    <a:pt x="138417" y="1294130"/>
                  </a:moveTo>
                  <a:lnTo>
                    <a:pt x="128257" y="1294130"/>
                  </a:lnTo>
                  <a:lnTo>
                    <a:pt x="128257" y="1303020"/>
                  </a:lnTo>
                  <a:lnTo>
                    <a:pt x="137147" y="1304290"/>
                  </a:lnTo>
                  <a:lnTo>
                    <a:pt x="138417" y="1294130"/>
                  </a:lnTo>
                  <a:close/>
                </a:path>
                <a:path w="262889" h="2362200">
                  <a:moveTo>
                    <a:pt x="139687" y="1275080"/>
                  </a:moveTo>
                  <a:lnTo>
                    <a:pt x="130797" y="1275080"/>
                  </a:lnTo>
                  <a:lnTo>
                    <a:pt x="129540" y="1283970"/>
                  </a:lnTo>
                  <a:lnTo>
                    <a:pt x="139687" y="1285240"/>
                  </a:lnTo>
                  <a:lnTo>
                    <a:pt x="139687" y="1275080"/>
                  </a:lnTo>
                  <a:close/>
                </a:path>
                <a:path w="262889" h="2362200">
                  <a:moveTo>
                    <a:pt x="142240" y="1256030"/>
                  </a:moveTo>
                  <a:lnTo>
                    <a:pt x="133337" y="1254760"/>
                  </a:lnTo>
                  <a:lnTo>
                    <a:pt x="132080" y="1264920"/>
                  </a:lnTo>
                  <a:lnTo>
                    <a:pt x="140957" y="1264920"/>
                  </a:lnTo>
                  <a:lnTo>
                    <a:pt x="142240" y="1256030"/>
                  </a:lnTo>
                  <a:close/>
                </a:path>
                <a:path w="262889" h="2362200">
                  <a:moveTo>
                    <a:pt x="143510" y="1236980"/>
                  </a:moveTo>
                  <a:lnTo>
                    <a:pt x="134607" y="1235710"/>
                  </a:lnTo>
                  <a:lnTo>
                    <a:pt x="133350" y="1245870"/>
                  </a:lnTo>
                  <a:lnTo>
                    <a:pt x="143510" y="1245870"/>
                  </a:lnTo>
                  <a:lnTo>
                    <a:pt x="143510" y="1236980"/>
                  </a:lnTo>
                  <a:close/>
                </a:path>
                <a:path w="262889" h="2362200">
                  <a:moveTo>
                    <a:pt x="146037" y="1216660"/>
                  </a:moveTo>
                  <a:lnTo>
                    <a:pt x="135890" y="1216660"/>
                  </a:lnTo>
                  <a:lnTo>
                    <a:pt x="135890" y="1225550"/>
                  </a:lnTo>
                  <a:lnTo>
                    <a:pt x="144767" y="1226820"/>
                  </a:lnTo>
                  <a:lnTo>
                    <a:pt x="146037" y="1216660"/>
                  </a:lnTo>
                  <a:close/>
                </a:path>
                <a:path w="262889" h="2362200">
                  <a:moveTo>
                    <a:pt x="147307" y="1197610"/>
                  </a:moveTo>
                  <a:lnTo>
                    <a:pt x="138417" y="1197610"/>
                  </a:lnTo>
                  <a:lnTo>
                    <a:pt x="137147" y="1206500"/>
                  </a:lnTo>
                  <a:lnTo>
                    <a:pt x="146037" y="1207770"/>
                  </a:lnTo>
                  <a:lnTo>
                    <a:pt x="147307" y="1197610"/>
                  </a:lnTo>
                  <a:close/>
                </a:path>
                <a:path w="262889" h="2362200">
                  <a:moveTo>
                    <a:pt x="149860" y="1178560"/>
                  </a:moveTo>
                  <a:lnTo>
                    <a:pt x="139700" y="1177290"/>
                  </a:lnTo>
                  <a:lnTo>
                    <a:pt x="139700" y="1187462"/>
                  </a:lnTo>
                  <a:lnTo>
                    <a:pt x="148590" y="1188732"/>
                  </a:lnTo>
                  <a:lnTo>
                    <a:pt x="149860" y="1178560"/>
                  </a:lnTo>
                  <a:close/>
                </a:path>
                <a:path w="262889" h="2362200">
                  <a:moveTo>
                    <a:pt x="151117" y="1159510"/>
                  </a:moveTo>
                  <a:lnTo>
                    <a:pt x="142227" y="1158240"/>
                  </a:lnTo>
                  <a:lnTo>
                    <a:pt x="140957" y="1168412"/>
                  </a:lnTo>
                  <a:lnTo>
                    <a:pt x="149847" y="1169682"/>
                  </a:lnTo>
                  <a:lnTo>
                    <a:pt x="151117" y="1159510"/>
                  </a:lnTo>
                  <a:close/>
                </a:path>
                <a:path w="262889" h="2362200">
                  <a:moveTo>
                    <a:pt x="153657" y="1140460"/>
                  </a:moveTo>
                  <a:lnTo>
                    <a:pt x="143497" y="1139190"/>
                  </a:lnTo>
                  <a:lnTo>
                    <a:pt x="143497" y="1149350"/>
                  </a:lnTo>
                  <a:lnTo>
                    <a:pt x="152387" y="1149350"/>
                  </a:lnTo>
                  <a:lnTo>
                    <a:pt x="153657" y="1140460"/>
                  </a:lnTo>
                  <a:close/>
                </a:path>
                <a:path w="262889" h="2362200">
                  <a:moveTo>
                    <a:pt x="154940" y="1121410"/>
                  </a:moveTo>
                  <a:lnTo>
                    <a:pt x="146037" y="1120140"/>
                  </a:lnTo>
                  <a:lnTo>
                    <a:pt x="144780" y="1129030"/>
                  </a:lnTo>
                  <a:lnTo>
                    <a:pt x="153657" y="1130300"/>
                  </a:lnTo>
                  <a:lnTo>
                    <a:pt x="154940" y="1121410"/>
                  </a:lnTo>
                  <a:close/>
                </a:path>
                <a:path w="262889" h="2362200">
                  <a:moveTo>
                    <a:pt x="157480" y="1101090"/>
                  </a:moveTo>
                  <a:lnTo>
                    <a:pt x="147307" y="1101090"/>
                  </a:lnTo>
                  <a:lnTo>
                    <a:pt x="146050" y="1109980"/>
                  </a:lnTo>
                  <a:lnTo>
                    <a:pt x="156210" y="1111250"/>
                  </a:lnTo>
                  <a:lnTo>
                    <a:pt x="157480" y="1101090"/>
                  </a:lnTo>
                  <a:close/>
                </a:path>
                <a:path w="262889" h="2362200">
                  <a:moveTo>
                    <a:pt x="158737" y="1082040"/>
                  </a:moveTo>
                  <a:lnTo>
                    <a:pt x="149847" y="1080770"/>
                  </a:lnTo>
                  <a:lnTo>
                    <a:pt x="148590" y="1090930"/>
                  </a:lnTo>
                  <a:lnTo>
                    <a:pt x="157467" y="1092200"/>
                  </a:lnTo>
                  <a:lnTo>
                    <a:pt x="158737" y="1082040"/>
                  </a:lnTo>
                  <a:close/>
                </a:path>
                <a:path w="262889" h="2362200">
                  <a:moveTo>
                    <a:pt x="160007" y="1062990"/>
                  </a:moveTo>
                  <a:lnTo>
                    <a:pt x="151117" y="1061720"/>
                  </a:lnTo>
                  <a:lnTo>
                    <a:pt x="149847" y="1071880"/>
                  </a:lnTo>
                  <a:lnTo>
                    <a:pt x="160007" y="1073150"/>
                  </a:lnTo>
                  <a:lnTo>
                    <a:pt x="160007" y="1062990"/>
                  </a:lnTo>
                  <a:close/>
                </a:path>
                <a:path w="262889" h="2362200">
                  <a:moveTo>
                    <a:pt x="162560" y="1043940"/>
                  </a:moveTo>
                  <a:lnTo>
                    <a:pt x="153657" y="1042670"/>
                  </a:lnTo>
                  <a:lnTo>
                    <a:pt x="152400" y="1052830"/>
                  </a:lnTo>
                  <a:lnTo>
                    <a:pt x="161290" y="1052830"/>
                  </a:lnTo>
                  <a:lnTo>
                    <a:pt x="162560" y="1043940"/>
                  </a:lnTo>
                  <a:close/>
                </a:path>
                <a:path w="262889" h="2362200">
                  <a:moveTo>
                    <a:pt x="165087" y="1024890"/>
                  </a:moveTo>
                  <a:lnTo>
                    <a:pt x="154927" y="1023620"/>
                  </a:lnTo>
                  <a:lnTo>
                    <a:pt x="153657" y="1032510"/>
                  </a:lnTo>
                  <a:lnTo>
                    <a:pt x="163817" y="1033780"/>
                  </a:lnTo>
                  <a:lnTo>
                    <a:pt x="165087" y="1024890"/>
                  </a:lnTo>
                  <a:close/>
                </a:path>
                <a:path w="262889" h="2362200">
                  <a:moveTo>
                    <a:pt x="166357" y="1004570"/>
                  </a:moveTo>
                  <a:lnTo>
                    <a:pt x="157467" y="1004570"/>
                  </a:lnTo>
                  <a:lnTo>
                    <a:pt x="156197" y="1013460"/>
                  </a:lnTo>
                  <a:lnTo>
                    <a:pt x="165087" y="1014730"/>
                  </a:lnTo>
                  <a:lnTo>
                    <a:pt x="166357" y="1004570"/>
                  </a:lnTo>
                  <a:close/>
                </a:path>
                <a:path w="262889" h="2362200">
                  <a:moveTo>
                    <a:pt x="167640" y="985520"/>
                  </a:moveTo>
                  <a:lnTo>
                    <a:pt x="158737" y="984250"/>
                  </a:lnTo>
                  <a:lnTo>
                    <a:pt x="157480" y="994422"/>
                  </a:lnTo>
                  <a:lnTo>
                    <a:pt x="167640" y="995692"/>
                  </a:lnTo>
                  <a:lnTo>
                    <a:pt x="167640" y="985520"/>
                  </a:lnTo>
                  <a:close/>
                </a:path>
                <a:path w="262889" h="2362200">
                  <a:moveTo>
                    <a:pt x="170167" y="966470"/>
                  </a:moveTo>
                  <a:lnTo>
                    <a:pt x="160007" y="965200"/>
                  </a:lnTo>
                  <a:lnTo>
                    <a:pt x="160007" y="975372"/>
                  </a:lnTo>
                  <a:lnTo>
                    <a:pt x="168897" y="976642"/>
                  </a:lnTo>
                  <a:lnTo>
                    <a:pt x="170167" y="966470"/>
                  </a:lnTo>
                  <a:close/>
                </a:path>
                <a:path w="262889" h="2362200">
                  <a:moveTo>
                    <a:pt x="171437" y="947420"/>
                  </a:moveTo>
                  <a:lnTo>
                    <a:pt x="162547" y="946150"/>
                  </a:lnTo>
                  <a:lnTo>
                    <a:pt x="161290" y="955040"/>
                  </a:lnTo>
                  <a:lnTo>
                    <a:pt x="171437" y="956310"/>
                  </a:lnTo>
                  <a:lnTo>
                    <a:pt x="171437" y="947420"/>
                  </a:lnTo>
                  <a:close/>
                </a:path>
                <a:path w="262889" h="2362200">
                  <a:moveTo>
                    <a:pt x="173990" y="927100"/>
                  </a:moveTo>
                  <a:lnTo>
                    <a:pt x="165087" y="927100"/>
                  </a:lnTo>
                  <a:lnTo>
                    <a:pt x="163830" y="935990"/>
                  </a:lnTo>
                  <a:lnTo>
                    <a:pt x="172707" y="937260"/>
                  </a:lnTo>
                  <a:lnTo>
                    <a:pt x="173990" y="927100"/>
                  </a:lnTo>
                  <a:close/>
                </a:path>
                <a:path w="262889" h="2362200">
                  <a:moveTo>
                    <a:pt x="175260" y="908050"/>
                  </a:moveTo>
                  <a:lnTo>
                    <a:pt x="166357" y="906780"/>
                  </a:lnTo>
                  <a:lnTo>
                    <a:pt x="165100" y="916940"/>
                  </a:lnTo>
                  <a:lnTo>
                    <a:pt x="173990" y="918210"/>
                  </a:lnTo>
                  <a:lnTo>
                    <a:pt x="175260" y="908050"/>
                  </a:lnTo>
                  <a:close/>
                </a:path>
                <a:path w="262889" h="2362200">
                  <a:moveTo>
                    <a:pt x="177787" y="889000"/>
                  </a:moveTo>
                  <a:lnTo>
                    <a:pt x="167640" y="887730"/>
                  </a:lnTo>
                  <a:lnTo>
                    <a:pt x="167640" y="897890"/>
                  </a:lnTo>
                  <a:lnTo>
                    <a:pt x="176517" y="899160"/>
                  </a:lnTo>
                  <a:lnTo>
                    <a:pt x="177787" y="889000"/>
                  </a:lnTo>
                  <a:close/>
                </a:path>
                <a:path w="262889" h="2362200">
                  <a:moveTo>
                    <a:pt x="179057" y="869950"/>
                  </a:moveTo>
                  <a:lnTo>
                    <a:pt x="170167" y="868680"/>
                  </a:lnTo>
                  <a:lnTo>
                    <a:pt x="168897" y="878840"/>
                  </a:lnTo>
                  <a:lnTo>
                    <a:pt x="179057" y="878840"/>
                  </a:lnTo>
                  <a:lnTo>
                    <a:pt x="179057" y="869950"/>
                  </a:lnTo>
                  <a:close/>
                </a:path>
                <a:path w="262889" h="2362200">
                  <a:moveTo>
                    <a:pt x="181610" y="850900"/>
                  </a:moveTo>
                  <a:lnTo>
                    <a:pt x="171450" y="849630"/>
                  </a:lnTo>
                  <a:lnTo>
                    <a:pt x="171450" y="858520"/>
                  </a:lnTo>
                  <a:lnTo>
                    <a:pt x="180340" y="859790"/>
                  </a:lnTo>
                  <a:lnTo>
                    <a:pt x="181610" y="850900"/>
                  </a:lnTo>
                  <a:close/>
                </a:path>
                <a:path w="262889" h="2362200">
                  <a:moveTo>
                    <a:pt x="182867" y="830580"/>
                  </a:moveTo>
                  <a:lnTo>
                    <a:pt x="173977" y="830580"/>
                  </a:lnTo>
                  <a:lnTo>
                    <a:pt x="172707" y="839470"/>
                  </a:lnTo>
                  <a:lnTo>
                    <a:pt x="181597" y="840740"/>
                  </a:lnTo>
                  <a:lnTo>
                    <a:pt x="182867" y="830580"/>
                  </a:lnTo>
                  <a:close/>
                </a:path>
                <a:path w="262889" h="2362200">
                  <a:moveTo>
                    <a:pt x="185407" y="811530"/>
                  </a:moveTo>
                  <a:lnTo>
                    <a:pt x="175247" y="810260"/>
                  </a:lnTo>
                  <a:lnTo>
                    <a:pt x="173990" y="820420"/>
                  </a:lnTo>
                  <a:lnTo>
                    <a:pt x="184137" y="821690"/>
                  </a:lnTo>
                  <a:lnTo>
                    <a:pt x="185407" y="811530"/>
                  </a:lnTo>
                  <a:close/>
                </a:path>
                <a:path w="262889" h="2362200">
                  <a:moveTo>
                    <a:pt x="186690" y="792480"/>
                  </a:moveTo>
                  <a:lnTo>
                    <a:pt x="177787" y="791210"/>
                  </a:lnTo>
                  <a:lnTo>
                    <a:pt x="176530" y="801370"/>
                  </a:lnTo>
                  <a:lnTo>
                    <a:pt x="185407" y="802640"/>
                  </a:lnTo>
                  <a:lnTo>
                    <a:pt x="186690" y="792480"/>
                  </a:lnTo>
                  <a:close/>
                </a:path>
                <a:path w="262889" h="2362200">
                  <a:moveTo>
                    <a:pt x="189217" y="773430"/>
                  </a:moveTo>
                  <a:lnTo>
                    <a:pt x="179057" y="772160"/>
                  </a:lnTo>
                  <a:lnTo>
                    <a:pt x="179057" y="782320"/>
                  </a:lnTo>
                  <a:lnTo>
                    <a:pt x="187947" y="782320"/>
                  </a:lnTo>
                  <a:lnTo>
                    <a:pt x="189217" y="773430"/>
                  </a:lnTo>
                  <a:close/>
                </a:path>
                <a:path w="262889" h="2362200">
                  <a:moveTo>
                    <a:pt x="190487" y="754380"/>
                  </a:moveTo>
                  <a:lnTo>
                    <a:pt x="181597" y="753110"/>
                  </a:lnTo>
                  <a:lnTo>
                    <a:pt x="180340" y="762000"/>
                  </a:lnTo>
                  <a:lnTo>
                    <a:pt x="189217" y="763270"/>
                  </a:lnTo>
                  <a:lnTo>
                    <a:pt x="190487" y="754380"/>
                  </a:lnTo>
                  <a:close/>
                </a:path>
                <a:path w="262889" h="2362200">
                  <a:moveTo>
                    <a:pt x="193027" y="734060"/>
                  </a:moveTo>
                  <a:lnTo>
                    <a:pt x="182867" y="734060"/>
                  </a:lnTo>
                  <a:lnTo>
                    <a:pt x="181597" y="742950"/>
                  </a:lnTo>
                  <a:lnTo>
                    <a:pt x="191757" y="744220"/>
                  </a:lnTo>
                  <a:lnTo>
                    <a:pt x="193027" y="734060"/>
                  </a:lnTo>
                  <a:close/>
                </a:path>
                <a:path w="262889" h="2362200">
                  <a:moveTo>
                    <a:pt x="194310" y="715010"/>
                  </a:moveTo>
                  <a:lnTo>
                    <a:pt x="185407" y="713740"/>
                  </a:lnTo>
                  <a:lnTo>
                    <a:pt x="184150" y="723912"/>
                  </a:lnTo>
                  <a:lnTo>
                    <a:pt x="193040" y="725182"/>
                  </a:lnTo>
                  <a:lnTo>
                    <a:pt x="194310" y="715010"/>
                  </a:lnTo>
                  <a:close/>
                </a:path>
                <a:path w="262889" h="2362200">
                  <a:moveTo>
                    <a:pt x="195580" y="695960"/>
                  </a:moveTo>
                  <a:lnTo>
                    <a:pt x="186690" y="694690"/>
                  </a:lnTo>
                  <a:lnTo>
                    <a:pt x="186690" y="704850"/>
                  </a:lnTo>
                  <a:lnTo>
                    <a:pt x="195580" y="704850"/>
                  </a:lnTo>
                  <a:lnTo>
                    <a:pt x="195580" y="695960"/>
                  </a:lnTo>
                  <a:close/>
                </a:path>
                <a:path w="262889" h="2362200">
                  <a:moveTo>
                    <a:pt x="198107" y="676910"/>
                  </a:moveTo>
                  <a:lnTo>
                    <a:pt x="189217" y="675640"/>
                  </a:lnTo>
                  <a:lnTo>
                    <a:pt x="187947" y="685800"/>
                  </a:lnTo>
                  <a:lnTo>
                    <a:pt x="196837" y="685800"/>
                  </a:lnTo>
                  <a:lnTo>
                    <a:pt x="198107" y="676910"/>
                  </a:lnTo>
                  <a:close/>
                </a:path>
                <a:path w="262889" h="2362200">
                  <a:moveTo>
                    <a:pt x="199390" y="656590"/>
                  </a:moveTo>
                  <a:lnTo>
                    <a:pt x="190487" y="656590"/>
                  </a:lnTo>
                  <a:lnTo>
                    <a:pt x="189230" y="666750"/>
                  </a:lnTo>
                  <a:lnTo>
                    <a:pt x="199390" y="666750"/>
                  </a:lnTo>
                  <a:lnTo>
                    <a:pt x="199390" y="656590"/>
                  </a:lnTo>
                  <a:close/>
                </a:path>
                <a:path w="262889" h="2362200">
                  <a:moveTo>
                    <a:pt x="201917" y="637540"/>
                  </a:moveTo>
                  <a:lnTo>
                    <a:pt x="193027" y="637540"/>
                  </a:lnTo>
                  <a:lnTo>
                    <a:pt x="191757" y="646430"/>
                  </a:lnTo>
                  <a:lnTo>
                    <a:pt x="200647" y="647700"/>
                  </a:lnTo>
                  <a:lnTo>
                    <a:pt x="201917" y="637540"/>
                  </a:lnTo>
                  <a:close/>
                </a:path>
                <a:path w="262889" h="2362200">
                  <a:moveTo>
                    <a:pt x="203187" y="618490"/>
                  </a:moveTo>
                  <a:lnTo>
                    <a:pt x="194297" y="618490"/>
                  </a:lnTo>
                  <a:lnTo>
                    <a:pt x="193040" y="627380"/>
                  </a:lnTo>
                  <a:lnTo>
                    <a:pt x="203187" y="628650"/>
                  </a:lnTo>
                  <a:lnTo>
                    <a:pt x="203187" y="618490"/>
                  </a:lnTo>
                  <a:close/>
                </a:path>
                <a:path w="262889" h="2362200">
                  <a:moveTo>
                    <a:pt x="205740" y="599440"/>
                  </a:moveTo>
                  <a:lnTo>
                    <a:pt x="195580" y="598170"/>
                  </a:lnTo>
                  <a:lnTo>
                    <a:pt x="195580" y="608330"/>
                  </a:lnTo>
                  <a:lnTo>
                    <a:pt x="204457" y="608330"/>
                  </a:lnTo>
                  <a:lnTo>
                    <a:pt x="205740" y="599440"/>
                  </a:lnTo>
                  <a:close/>
                </a:path>
                <a:path w="262889" h="2362200">
                  <a:moveTo>
                    <a:pt x="207010" y="580390"/>
                  </a:moveTo>
                  <a:lnTo>
                    <a:pt x="198107" y="579120"/>
                  </a:lnTo>
                  <a:lnTo>
                    <a:pt x="196850" y="589280"/>
                  </a:lnTo>
                  <a:lnTo>
                    <a:pt x="207010" y="589280"/>
                  </a:lnTo>
                  <a:lnTo>
                    <a:pt x="207010" y="580390"/>
                  </a:lnTo>
                  <a:close/>
                </a:path>
                <a:path w="262889" h="2362200">
                  <a:moveTo>
                    <a:pt x="209537" y="560070"/>
                  </a:moveTo>
                  <a:lnTo>
                    <a:pt x="199390" y="560070"/>
                  </a:lnTo>
                  <a:lnTo>
                    <a:pt x="199390" y="568960"/>
                  </a:lnTo>
                  <a:lnTo>
                    <a:pt x="208267" y="570230"/>
                  </a:lnTo>
                  <a:lnTo>
                    <a:pt x="209537" y="560070"/>
                  </a:lnTo>
                  <a:close/>
                </a:path>
                <a:path w="262889" h="2362200">
                  <a:moveTo>
                    <a:pt x="210807" y="541020"/>
                  </a:moveTo>
                  <a:lnTo>
                    <a:pt x="201917" y="541020"/>
                  </a:lnTo>
                  <a:lnTo>
                    <a:pt x="200647" y="549910"/>
                  </a:lnTo>
                  <a:lnTo>
                    <a:pt x="210807" y="551180"/>
                  </a:lnTo>
                  <a:lnTo>
                    <a:pt x="210807" y="541020"/>
                  </a:lnTo>
                  <a:close/>
                </a:path>
                <a:path w="262889" h="2362200">
                  <a:moveTo>
                    <a:pt x="213360" y="521970"/>
                  </a:moveTo>
                  <a:lnTo>
                    <a:pt x="203200" y="520700"/>
                  </a:lnTo>
                  <a:lnTo>
                    <a:pt x="203200" y="530872"/>
                  </a:lnTo>
                  <a:lnTo>
                    <a:pt x="212090" y="532142"/>
                  </a:lnTo>
                  <a:lnTo>
                    <a:pt x="213360" y="521970"/>
                  </a:lnTo>
                  <a:close/>
                </a:path>
                <a:path w="262889" h="2362200">
                  <a:moveTo>
                    <a:pt x="214617" y="502920"/>
                  </a:moveTo>
                  <a:lnTo>
                    <a:pt x="205727" y="501650"/>
                  </a:lnTo>
                  <a:lnTo>
                    <a:pt x="204457" y="511810"/>
                  </a:lnTo>
                  <a:lnTo>
                    <a:pt x="213347" y="511810"/>
                  </a:lnTo>
                  <a:lnTo>
                    <a:pt x="214617" y="502920"/>
                  </a:lnTo>
                  <a:close/>
                </a:path>
                <a:path w="262889" h="2362200">
                  <a:moveTo>
                    <a:pt x="217157" y="483870"/>
                  </a:moveTo>
                  <a:lnTo>
                    <a:pt x="206997" y="482600"/>
                  </a:lnTo>
                  <a:lnTo>
                    <a:pt x="206997" y="492760"/>
                  </a:lnTo>
                  <a:lnTo>
                    <a:pt x="215887" y="492760"/>
                  </a:lnTo>
                  <a:lnTo>
                    <a:pt x="217157" y="483870"/>
                  </a:lnTo>
                  <a:close/>
                </a:path>
                <a:path w="262889" h="2362200">
                  <a:moveTo>
                    <a:pt x="218440" y="463550"/>
                  </a:moveTo>
                  <a:lnTo>
                    <a:pt x="209537" y="463550"/>
                  </a:lnTo>
                  <a:lnTo>
                    <a:pt x="208280" y="472440"/>
                  </a:lnTo>
                  <a:lnTo>
                    <a:pt x="217157" y="473710"/>
                  </a:lnTo>
                  <a:lnTo>
                    <a:pt x="218440" y="463550"/>
                  </a:lnTo>
                  <a:close/>
                </a:path>
                <a:path w="262889" h="2362200">
                  <a:moveTo>
                    <a:pt x="220967" y="444500"/>
                  </a:moveTo>
                  <a:lnTo>
                    <a:pt x="210807" y="444500"/>
                  </a:lnTo>
                  <a:lnTo>
                    <a:pt x="210807" y="453390"/>
                  </a:lnTo>
                  <a:lnTo>
                    <a:pt x="219697" y="454660"/>
                  </a:lnTo>
                  <a:lnTo>
                    <a:pt x="220967" y="444500"/>
                  </a:lnTo>
                  <a:close/>
                </a:path>
                <a:path w="262889" h="2362200">
                  <a:moveTo>
                    <a:pt x="222237" y="425450"/>
                  </a:moveTo>
                  <a:lnTo>
                    <a:pt x="213347" y="424180"/>
                  </a:lnTo>
                  <a:lnTo>
                    <a:pt x="212090" y="434340"/>
                  </a:lnTo>
                  <a:lnTo>
                    <a:pt x="220967" y="435610"/>
                  </a:lnTo>
                  <a:lnTo>
                    <a:pt x="222237" y="425450"/>
                  </a:lnTo>
                  <a:close/>
                </a:path>
                <a:path w="262889" h="2362200">
                  <a:moveTo>
                    <a:pt x="224777" y="406400"/>
                  </a:moveTo>
                  <a:lnTo>
                    <a:pt x="214617" y="405130"/>
                  </a:lnTo>
                  <a:lnTo>
                    <a:pt x="213347" y="415290"/>
                  </a:lnTo>
                  <a:lnTo>
                    <a:pt x="223507" y="415290"/>
                  </a:lnTo>
                  <a:lnTo>
                    <a:pt x="224777" y="406400"/>
                  </a:lnTo>
                  <a:close/>
                </a:path>
                <a:path w="262889" h="2362200">
                  <a:moveTo>
                    <a:pt x="226060" y="387350"/>
                  </a:moveTo>
                  <a:lnTo>
                    <a:pt x="217157" y="386080"/>
                  </a:lnTo>
                  <a:lnTo>
                    <a:pt x="215900" y="396240"/>
                  </a:lnTo>
                  <a:lnTo>
                    <a:pt x="224790" y="396240"/>
                  </a:lnTo>
                  <a:lnTo>
                    <a:pt x="226060" y="387350"/>
                  </a:lnTo>
                  <a:close/>
                </a:path>
                <a:path w="262889" h="2362200">
                  <a:moveTo>
                    <a:pt x="227317" y="368300"/>
                  </a:moveTo>
                  <a:lnTo>
                    <a:pt x="218427" y="367030"/>
                  </a:lnTo>
                  <a:lnTo>
                    <a:pt x="217157" y="375920"/>
                  </a:lnTo>
                  <a:lnTo>
                    <a:pt x="227317" y="377190"/>
                  </a:lnTo>
                  <a:lnTo>
                    <a:pt x="227317" y="368300"/>
                  </a:lnTo>
                  <a:close/>
                </a:path>
                <a:path w="262889" h="2362200">
                  <a:moveTo>
                    <a:pt x="229857" y="347980"/>
                  </a:moveTo>
                  <a:lnTo>
                    <a:pt x="220967" y="346710"/>
                  </a:lnTo>
                  <a:lnTo>
                    <a:pt x="219697" y="356870"/>
                  </a:lnTo>
                  <a:lnTo>
                    <a:pt x="228587" y="358140"/>
                  </a:lnTo>
                  <a:lnTo>
                    <a:pt x="229857" y="347980"/>
                  </a:lnTo>
                  <a:close/>
                </a:path>
                <a:path w="262889" h="2362200">
                  <a:moveTo>
                    <a:pt x="232410" y="328930"/>
                  </a:moveTo>
                  <a:lnTo>
                    <a:pt x="222237" y="327660"/>
                  </a:lnTo>
                  <a:lnTo>
                    <a:pt x="220980" y="337820"/>
                  </a:lnTo>
                  <a:lnTo>
                    <a:pt x="231140" y="339090"/>
                  </a:lnTo>
                  <a:lnTo>
                    <a:pt x="232410" y="328930"/>
                  </a:lnTo>
                  <a:close/>
                </a:path>
                <a:path w="262889" h="2362200">
                  <a:moveTo>
                    <a:pt x="233667" y="309880"/>
                  </a:moveTo>
                  <a:lnTo>
                    <a:pt x="224777" y="308610"/>
                  </a:lnTo>
                  <a:lnTo>
                    <a:pt x="223507" y="318770"/>
                  </a:lnTo>
                  <a:lnTo>
                    <a:pt x="232397" y="318770"/>
                  </a:lnTo>
                  <a:lnTo>
                    <a:pt x="233667" y="309880"/>
                  </a:lnTo>
                  <a:close/>
                </a:path>
                <a:path w="262889" h="2362200">
                  <a:moveTo>
                    <a:pt x="234937" y="290830"/>
                  </a:moveTo>
                  <a:lnTo>
                    <a:pt x="226047" y="289560"/>
                  </a:lnTo>
                  <a:lnTo>
                    <a:pt x="224790" y="298450"/>
                  </a:lnTo>
                  <a:lnTo>
                    <a:pt x="234937" y="299720"/>
                  </a:lnTo>
                  <a:lnTo>
                    <a:pt x="234937" y="290830"/>
                  </a:lnTo>
                  <a:close/>
                </a:path>
                <a:path w="262889" h="2362200">
                  <a:moveTo>
                    <a:pt x="237490" y="270510"/>
                  </a:moveTo>
                  <a:lnTo>
                    <a:pt x="227330" y="270510"/>
                  </a:lnTo>
                  <a:lnTo>
                    <a:pt x="227330" y="279400"/>
                  </a:lnTo>
                  <a:lnTo>
                    <a:pt x="236207" y="280670"/>
                  </a:lnTo>
                  <a:lnTo>
                    <a:pt x="237490" y="270510"/>
                  </a:lnTo>
                  <a:close/>
                </a:path>
                <a:path w="262889" h="2362200">
                  <a:moveTo>
                    <a:pt x="238760" y="251460"/>
                  </a:moveTo>
                  <a:lnTo>
                    <a:pt x="229857" y="250190"/>
                  </a:lnTo>
                  <a:lnTo>
                    <a:pt x="228600" y="260362"/>
                  </a:lnTo>
                  <a:lnTo>
                    <a:pt x="238760" y="261632"/>
                  </a:lnTo>
                  <a:lnTo>
                    <a:pt x="238760" y="251460"/>
                  </a:lnTo>
                  <a:close/>
                </a:path>
                <a:path w="262889" h="2362200">
                  <a:moveTo>
                    <a:pt x="241287" y="232410"/>
                  </a:moveTo>
                  <a:lnTo>
                    <a:pt x="232397" y="231140"/>
                  </a:lnTo>
                  <a:lnTo>
                    <a:pt x="231140" y="241312"/>
                  </a:lnTo>
                  <a:lnTo>
                    <a:pt x="240017" y="242582"/>
                  </a:lnTo>
                  <a:lnTo>
                    <a:pt x="241287" y="232410"/>
                  </a:lnTo>
                  <a:close/>
                </a:path>
                <a:path w="262889" h="2362200">
                  <a:moveTo>
                    <a:pt x="242557" y="213360"/>
                  </a:moveTo>
                  <a:lnTo>
                    <a:pt x="233667" y="212090"/>
                  </a:lnTo>
                  <a:lnTo>
                    <a:pt x="232397" y="222250"/>
                  </a:lnTo>
                  <a:lnTo>
                    <a:pt x="241287" y="222250"/>
                  </a:lnTo>
                  <a:lnTo>
                    <a:pt x="242557" y="213360"/>
                  </a:lnTo>
                  <a:close/>
                </a:path>
                <a:path w="262889" h="2362200">
                  <a:moveTo>
                    <a:pt x="245110" y="194310"/>
                  </a:moveTo>
                  <a:lnTo>
                    <a:pt x="234950" y="193040"/>
                  </a:lnTo>
                  <a:lnTo>
                    <a:pt x="234950" y="201930"/>
                  </a:lnTo>
                  <a:lnTo>
                    <a:pt x="243840" y="203200"/>
                  </a:lnTo>
                  <a:lnTo>
                    <a:pt x="245110" y="194310"/>
                  </a:lnTo>
                  <a:close/>
                </a:path>
                <a:path w="262889" h="2362200">
                  <a:moveTo>
                    <a:pt x="246367" y="173990"/>
                  </a:moveTo>
                  <a:lnTo>
                    <a:pt x="237477" y="173990"/>
                  </a:lnTo>
                  <a:lnTo>
                    <a:pt x="236207" y="182880"/>
                  </a:lnTo>
                  <a:lnTo>
                    <a:pt x="246367" y="184150"/>
                  </a:lnTo>
                  <a:lnTo>
                    <a:pt x="246367" y="173990"/>
                  </a:lnTo>
                  <a:close/>
                </a:path>
                <a:path w="262889" h="2362200">
                  <a:moveTo>
                    <a:pt x="248907" y="154940"/>
                  </a:moveTo>
                  <a:lnTo>
                    <a:pt x="240017" y="153670"/>
                  </a:lnTo>
                  <a:lnTo>
                    <a:pt x="238747" y="163830"/>
                  </a:lnTo>
                  <a:lnTo>
                    <a:pt x="247637" y="165100"/>
                  </a:lnTo>
                  <a:lnTo>
                    <a:pt x="248907" y="154940"/>
                  </a:lnTo>
                  <a:close/>
                </a:path>
                <a:path w="262889" h="2362200">
                  <a:moveTo>
                    <a:pt x="250190" y="135890"/>
                  </a:moveTo>
                  <a:lnTo>
                    <a:pt x="241287" y="134620"/>
                  </a:lnTo>
                  <a:lnTo>
                    <a:pt x="240030" y="144780"/>
                  </a:lnTo>
                  <a:lnTo>
                    <a:pt x="248907" y="146050"/>
                  </a:lnTo>
                  <a:lnTo>
                    <a:pt x="250190" y="135890"/>
                  </a:lnTo>
                  <a:close/>
                </a:path>
                <a:path w="262889" h="2362200">
                  <a:moveTo>
                    <a:pt x="252730" y="116840"/>
                  </a:moveTo>
                  <a:lnTo>
                    <a:pt x="242557" y="115570"/>
                  </a:lnTo>
                  <a:lnTo>
                    <a:pt x="241300" y="124460"/>
                  </a:lnTo>
                  <a:lnTo>
                    <a:pt x="251460" y="125730"/>
                  </a:lnTo>
                  <a:lnTo>
                    <a:pt x="252730" y="116840"/>
                  </a:lnTo>
                  <a:close/>
                </a:path>
                <a:path w="262889" h="2362200">
                  <a:moveTo>
                    <a:pt x="253987" y="96532"/>
                  </a:moveTo>
                  <a:lnTo>
                    <a:pt x="245097" y="96532"/>
                  </a:lnTo>
                  <a:lnTo>
                    <a:pt x="243840" y="105410"/>
                  </a:lnTo>
                  <a:lnTo>
                    <a:pt x="252717" y="106680"/>
                  </a:lnTo>
                  <a:lnTo>
                    <a:pt x="253987" y="96532"/>
                  </a:lnTo>
                  <a:close/>
                </a:path>
                <a:path w="262889" h="2362200">
                  <a:moveTo>
                    <a:pt x="256540" y="77482"/>
                  </a:moveTo>
                  <a:lnTo>
                    <a:pt x="246380" y="76200"/>
                  </a:lnTo>
                  <a:lnTo>
                    <a:pt x="246380" y="86372"/>
                  </a:lnTo>
                  <a:lnTo>
                    <a:pt x="255257" y="87630"/>
                  </a:lnTo>
                  <a:lnTo>
                    <a:pt x="256540" y="77482"/>
                  </a:lnTo>
                  <a:close/>
                </a:path>
                <a:path w="262889" h="2362200">
                  <a:moveTo>
                    <a:pt x="257810" y="58432"/>
                  </a:moveTo>
                  <a:lnTo>
                    <a:pt x="248907" y="57150"/>
                  </a:lnTo>
                  <a:lnTo>
                    <a:pt x="247650" y="67322"/>
                  </a:lnTo>
                  <a:lnTo>
                    <a:pt x="256540" y="68580"/>
                  </a:lnTo>
                  <a:lnTo>
                    <a:pt x="257810" y="58432"/>
                  </a:lnTo>
                  <a:close/>
                </a:path>
                <a:path w="262889" h="2362200">
                  <a:moveTo>
                    <a:pt x="260337" y="39382"/>
                  </a:moveTo>
                  <a:lnTo>
                    <a:pt x="250177" y="38100"/>
                  </a:lnTo>
                  <a:lnTo>
                    <a:pt x="248907" y="48260"/>
                  </a:lnTo>
                  <a:lnTo>
                    <a:pt x="259067" y="48260"/>
                  </a:lnTo>
                  <a:lnTo>
                    <a:pt x="260337" y="39382"/>
                  </a:lnTo>
                  <a:close/>
                </a:path>
                <a:path w="262889" h="2362200">
                  <a:moveTo>
                    <a:pt x="261607" y="20320"/>
                  </a:moveTo>
                  <a:lnTo>
                    <a:pt x="252717" y="19050"/>
                  </a:lnTo>
                  <a:lnTo>
                    <a:pt x="251447" y="27940"/>
                  </a:lnTo>
                  <a:lnTo>
                    <a:pt x="260337" y="29210"/>
                  </a:lnTo>
                  <a:lnTo>
                    <a:pt x="261607" y="20320"/>
                  </a:lnTo>
                  <a:close/>
                </a:path>
                <a:path w="262889" h="2362200">
                  <a:moveTo>
                    <a:pt x="262890" y="0"/>
                  </a:moveTo>
                  <a:lnTo>
                    <a:pt x="253987" y="0"/>
                  </a:lnTo>
                  <a:lnTo>
                    <a:pt x="252730" y="8890"/>
                  </a:lnTo>
                  <a:lnTo>
                    <a:pt x="262890" y="10160"/>
                  </a:lnTo>
                  <a:lnTo>
                    <a:pt x="262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58870" y="4837429"/>
              <a:ext cx="102870" cy="970280"/>
            </a:xfrm>
            <a:custGeom>
              <a:avLst/>
              <a:gdLst/>
              <a:ahLst/>
              <a:cxnLst/>
              <a:rect l="l" t="t" r="r" b="b"/>
              <a:pathLst>
                <a:path w="102870" h="970279">
                  <a:moveTo>
                    <a:pt x="8890" y="966470"/>
                  </a:moveTo>
                  <a:lnTo>
                    <a:pt x="0" y="965200"/>
                  </a:lnTo>
                  <a:lnTo>
                    <a:pt x="0" y="969010"/>
                  </a:lnTo>
                  <a:lnTo>
                    <a:pt x="8890" y="970280"/>
                  </a:lnTo>
                  <a:lnTo>
                    <a:pt x="8890" y="966470"/>
                  </a:lnTo>
                  <a:close/>
                </a:path>
                <a:path w="102870" h="970279">
                  <a:moveTo>
                    <a:pt x="11417" y="947420"/>
                  </a:moveTo>
                  <a:lnTo>
                    <a:pt x="1257" y="946150"/>
                  </a:lnTo>
                  <a:lnTo>
                    <a:pt x="1257" y="956310"/>
                  </a:lnTo>
                  <a:lnTo>
                    <a:pt x="10147" y="957580"/>
                  </a:lnTo>
                  <a:lnTo>
                    <a:pt x="11417" y="947420"/>
                  </a:lnTo>
                  <a:close/>
                </a:path>
                <a:path w="102870" h="970279">
                  <a:moveTo>
                    <a:pt x="12687" y="928370"/>
                  </a:moveTo>
                  <a:lnTo>
                    <a:pt x="3797" y="927100"/>
                  </a:lnTo>
                  <a:lnTo>
                    <a:pt x="2540" y="937260"/>
                  </a:lnTo>
                  <a:lnTo>
                    <a:pt x="12687" y="937260"/>
                  </a:lnTo>
                  <a:lnTo>
                    <a:pt x="12687" y="928370"/>
                  </a:lnTo>
                  <a:close/>
                </a:path>
                <a:path w="102870" h="970279">
                  <a:moveTo>
                    <a:pt x="15240" y="909320"/>
                  </a:moveTo>
                  <a:lnTo>
                    <a:pt x="5080" y="908050"/>
                  </a:lnTo>
                  <a:lnTo>
                    <a:pt x="5080" y="916940"/>
                  </a:lnTo>
                  <a:lnTo>
                    <a:pt x="13957" y="918210"/>
                  </a:lnTo>
                  <a:lnTo>
                    <a:pt x="15240" y="909320"/>
                  </a:lnTo>
                  <a:close/>
                </a:path>
                <a:path w="102870" h="970279">
                  <a:moveTo>
                    <a:pt x="16510" y="889000"/>
                  </a:moveTo>
                  <a:lnTo>
                    <a:pt x="7607" y="889000"/>
                  </a:lnTo>
                  <a:lnTo>
                    <a:pt x="6350" y="897890"/>
                  </a:lnTo>
                  <a:lnTo>
                    <a:pt x="15240" y="899160"/>
                  </a:lnTo>
                  <a:lnTo>
                    <a:pt x="16510" y="889000"/>
                  </a:lnTo>
                  <a:close/>
                </a:path>
                <a:path w="102870" h="970279">
                  <a:moveTo>
                    <a:pt x="19037" y="869950"/>
                  </a:moveTo>
                  <a:lnTo>
                    <a:pt x="8890" y="868680"/>
                  </a:lnTo>
                  <a:lnTo>
                    <a:pt x="8890" y="878840"/>
                  </a:lnTo>
                  <a:lnTo>
                    <a:pt x="17767" y="880110"/>
                  </a:lnTo>
                  <a:lnTo>
                    <a:pt x="19037" y="869950"/>
                  </a:lnTo>
                  <a:close/>
                </a:path>
                <a:path w="102870" h="970279">
                  <a:moveTo>
                    <a:pt x="20307" y="850900"/>
                  </a:moveTo>
                  <a:lnTo>
                    <a:pt x="11417" y="849630"/>
                  </a:lnTo>
                  <a:lnTo>
                    <a:pt x="10147" y="859790"/>
                  </a:lnTo>
                  <a:lnTo>
                    <a:pt x="20307" y="859790"/>
                  </a:lnTo>
                  <a:lnTo>
                    <a:pt x="20307" y="850900"/>
                  </a:lnTo>
                  <a:close/>
                </a:path>
                <a:path w="102870" h="970279">
                  <a:moveTo>
                    <a:pt x="22860" y="831850"/>
                  </a:moveTo>
                  <a:lnTo>
                    <a:pt x="12700" y="830580"/>
                  </a:lnTo>
                  <a:lnTo>
                    <a:pt x="12700" y="840740"/>
                  </a:lnTo>
                  <a:lnTo>
                    <a:pt x="21590" y="840740"/>
                  </a:lnTo>
                  <a:lnTo>
                    <a:pt x="22860" y="831850"/>
                  </a:lnTo>
                  <a:close/>
                </a:path>
                <a:path w="102870" h="970279">
                  <a:moveTo>
                    <a:pt x="24117" y="811530"/>
                  </a:moveTo>
                  <a:lnTo>
                    <a:pt x="15227" y="811530"/>
                  </a:lnTo>
                  <a:lnTo>
                    <a:pt x="13957" y="820420"/>
                  </a:lnTo>
                  <a:lnTo>
                    <a:pt x="22847" y="821690"/>
                  </a:lnTo>
                  <a:lnTo>
                    <a:pt x="24117" y="811530"/>
                  </a:lnTo>
                  <a:close/>
                </a:path>
                <a:path w="102870" h="970279">
                  <a:moveTo>
                    <a:pt x="26657" y="792480"/>
                  </a:moveTo>
                  <a:lnTo>
                    <a:pt x="16497" y="792480"/>
                  </a:lnTo>
                  <a:lnTo>
                    <a:pt x="15240" y="801370"/>
                  </a:lnTo>
                  <a:lnTo>
                    <a:pt x="25387" y="802640"/>
                  </a:lnTo>
                  <a:lnTo>
                    <a:pt x="26657" y="792480"/>
                  </a:lnTo>
                  <a:close/>
                </a:path>
                <a:path w="102870" h="970279">
                  <a:moveTo>
                    <a:pt x="27940" y="773430"/>
                  </a:moveTo>
                  <a:lnTo>
                    <a:pt x="19037" y="773430"/>
                  </a:lnTo>
                  <a:lnTo>
                    <a:pt x="17780" y="782320"/>
                  </a:lnTo>
                  <a:lnTo>
                    <a:pt x="26657" y="783590"/>
                  </a:lnTo>
                  <a:lnTo>
                    <a:pt x="27940" y="773430"/>
                  </a:lnTo>
                  <a:close/>
                </a:path>
                <a:path w="102870" h="970279">
                  <a:moveTo>
                    <a:pt x="29210" y="754380"/>
                  </a:moveTo>
                  <a:lnTo>
                    <a:pt x="20307" y="753110"/>
                  </a:lnTo>
                  <a:lnTo>
                    <a:pt x="20307" y="763270"/>
                  </a:lnTo>
                  <a:lnTo>
                    <a:pt x="29210" y="763270"/>
                  </a:lnTo>
                  <a:lnTo>
                    <a:pt x="29210" y="754380"/>
                  </a:lnTo>
                  <a:close/>
                </a:path>
                <a:path w="102870" h="970279">
                  <a:moveTo>
                    <a:pt x="31737" y="735330"/>
                  </a:moveTo>
                  <a:lnTo>
                    <a:pt x="22847" y="734060"/>
                  </a:lnTo>
                  <a:lnTo>
                    <a:pt x="21590" y="744220"/>
                  </a:lnTo>
                  <a:lnTo>
                    <a:pt x="30467" y="744220"/>
                  </a:lnTo>
                  <a:lnTo>
                    <a:pt x="31737" y="735330"/>
                  </a:lnTo>
                  <a:close/>
                </a:path>
                <a:path w="102870" h="970279">
                  <a:moveTo>
                    <a:pt x="34277" y="715010"/>
                  </a:moveTo>
                  <a:lnTo>
                    <a:pt x="24117" y="715010"/>
                  </a:lnTo>
                  <a:lnTo>
                    <a:pt x="22847" y="723900"/>
                  </a:lnTo>
                  <a:lnTo>
                    <a:pt x="33007" y="725170"/>
                  </a:lnTo>
                  <a:lnTo>
                    <a:pt x="34277" y="715010"/>
                  </a:lnTo>
                  <a:close/>
                </a:path>
                <a:path w="102870" h="970279">
                  <a:moveTo>
                    <a:pt x="35560" y="695960"/>
                  </a:moveTo>
                  <a:lnTo>
                    <a:pt x="26657" y="695960"/>
                  </a:lnTo>
                  <a:lnTo>
                    <a:pt x="25400" y="704850"/>
                  </a:lnTo>
                  <a:lnTo>
                    <a:pt x="34290" y="706120"/>
                  </a:lnTo>
                  <a:lnTo>
                    <a:pt x="35560" y="695960"/>
                  </a:lnTo>
                  <a:close/>
                </a:path>
                <a:path w="102870" h="970279">
                  <a:moveTo>
                    <a:pt x="36817" y="676910"/>
                  </a:moveTo>
                  <a:lnTo>
                    <a:pt x="27927" y="675640"/>
                  </a:lnTo>
                  <a:lnTo>
                    <a:pt x="26657" y="685800"/>
                  </a:lnTo>
                  <a:lnTo>
                    <a:pt x="36817" y="687070"/>
                  </a:lnTo>
                  <a:lnTo>
                    <a:pt x="36817" y="676910"/>
                  </a:lnTo>
                  <a:close/>
                </a:path>
                <a:path w="102870" h="970279">
                  <a:moveTo>
                    <a:pt x="39357" y="657860"/>
                  </a:moveTo>
                  <a:lnTo>
                    <a:pt x="29197" y="656590"/>
                  </a:lnTo>
                  <a:lnTo>
                    <a:pt x="29197" y="666750"/>
                  </a:lnTo>
                  <a:lnTo>
                    <a:pt x="38087" y="666750"/>
                  </a:lnTo>
                  <a:lnTo>
                    <a:pt x="39357" y="657860"/>
                  </a:lnTo>
                  <a:close/>
                </a:path>
                <a:path w="102870" h="970279">
                  <a:moveTo>
                    <a:pt x="40640" y="637540"/>
                  </a:moveTo>
                  <a:lnTo>
                    <a:pt x="31737" y="637540"/>
                  </a:lnTo>
                  <a:lnTo>
                    <a:pt x="30480" y="647700"/>
                  </a:lnTo>
                  <a:lnTo>
                    <a:pt x="40640" y="647700"/>
                  </a:lnTo>
                  <a:lnTo>
                    <a:pt x="40640" y="637540"/>
                  </a:lnTo>
                  <a:close/>
                </a:path>
                <a:path w="102870" h="970279">
                  <a:moveTo>
                    <a:pt x="43167" y="618490"/>
                  </a:moveTo>
                  <a:lnTo>
                    <a:pt x="34277" y="618490"/>
                  </a:lnTo>
                  <a:lnTo>
                    <a:pt x="33007" y="627380"/>
                  </a:lnTo>
                  <a:lnTo>
                    <a:pt x="41897" y="628650"/>
                  </a:lnTo>
                  <a:lnTo>
                    <a:pt x="43167" y="618490"/>
                  </a:lnTo>
                  <a:close/>
                </a:path>
                <a:path w="102870" h="970279">
                  <a:moveTo>
                    <a:pt x="44437" y="599440"/>
                  </a:moveTo>
                  <a:lnTo>
                    <a:pt x="35547" y="599440"/>
                  </a:lnTo>
                  <a:lnTo>
                    <a:pt x="34290" y="608330"/>
                  </a:lnTo>
                  <a:lnTo>
                    <a:pt x="44437" y="609600"/>
                  </a:lnTo>
                  <a:lnTo>
                    <a:pt x="44437" y="599440"/>
                  </a:lnTo>
                  <a:close/>
                </a:path>
                <a:path w="102870" h="970279">
                  <a:moveTo>
                    <a:pt x="46990" y="580390"/>
                  </a:moveTo>
                  <a:lnTo>
                    <a:pt x="36830" y="579120"/>
                  </a:lnTo>
                  <a:lnTo>
                    <a:pt x="36830" y="589280"/>
                  </a:lnTo>
                  <a:lnTo>
                    <a:pt x="45707" y="590562"/>
                  </a:lnTo>
                  <a:lnTo>
                    <a:pt x="46990" y="580390"/>
                  </a:lnTo>
                  <a:close/>
                </a:path>
                <a:path w="102870" h="970279">
                  <a:moveTo>
                    <a:pt x="48260" y="561340"/>
                  </a:moveTo>
                  <a:lnTo>
                    <a:pt x="39357" y="560070"/>
                  </a:lnTo>
                  <a:lnTo>
                    <a:pt x="38100" y="570230"/>
                  </a:lnTo>
                  <a:lnTo>
                    <a:pt x="46990" y="570230"/>
                  </a:lnTo>
                  <a:lnTo>
                    <a:pt x="48260" y="561340"/>
                  </a:lnTo>
                  <a:close/>
                </a:path>
                <a:path w="102870" h="970279">
                  <a:moveTo>
                    <a:pt x="50787" y="542290"/>
                  </a:moveTo>
                  <a:lnTo>
                    <a:pt x="40640" y="541020"/>
                  </a:lnTo>
                  <a:lnTo>
                    <a:pt x="40640" y="551180"/>
                  </a:lnTo>
                  <a:lnTo>
                    <a:pt x="49517" y="551180"/>
                  </a:lnTo>
                  <a:lnTo>
                    <a:pt x="50787" y="542290"/>
                  </a:lnTo>
                  <a:close/>
                </a:path>
                <a:path w="102870" h="970279">
                  <a:moveTo>
                    <a:pt x="52057" y="523240"/>
                  </a:moveTo>
                  <a:lnTo>
                    <a:pt x="43167" y="521970"/>
                  </a:lnTo>
                  <a:lnTo>
                    <a:pt x="41897" y="530860"/>
                  </a:lnTo>
                  <a:lnTo>
                    <a:pt x="50787" y="532130"/>
                  </a:lnTo>
                  <a:lnTo>
                    <a:pt x="52057" y="523240"/>
                  </a:lnTo>
                  <a:close/>
                </a:path>
                <a:path w="102870" h="970279">
                  <a:moveTo>
                    <a:pt x="54610" y="502920"/>
                  </a:moveTo>
                  <a:lnTo>
                    <a:pt x="44450" y="501650"/>
                  </a:lnTo>
                  <a:lnTo>
                    <a:pt x="44450" y="511810"/>
                  </a:lnTo>
                  <a:lnTo>
                    <a:pt x="53340" y="513080"/>
                  </a:lnTo>
                  <a:lnTo>
                    <a:pt x="54610" y="502920"/>
                  </a:lnTo>
                  <a:close/>
                </a:path>
                <a:path w="102870" h="970279">
                  <a:moveTo>
                    <a:pt x="55867" y="483870"/>
                  </a:moveTo>
                  <a:lnTo>
                    <a:pt x="46977" y="482600"/>
                  </a:lnTo>
                  <a:lnTo>
                    <a:pt x="45707" y="492760"/>
                  </a:lnTo>
                  <a:lnTo>
                    <a:pt x="54597" y="494030"/>
                  </a:lnTo>
                  <a:lnTo>
                    <a:pt x="55867" y="483870"/>
                  </a:lnTo>
                  <a:close/>
                </a:path>
                <a:path w="102870" h="970279">
                  <a:moveTo>
                    <a:pt x="58407" y="464820"/>
                  </a:moveTo>
                  <a:lnTo>
                    <a:pt x="48247" y="463550"/>
                  </a:lnTo>
                  <a:lnTo>
                    <a:pt x="48247" y="473710"/>
                  </a:lnTo>
                  <a:lnTo>
                    <a:pt x="57137" y="473710"/>
                  </a:lnTo>
                  <a:lnTo>
                    <a:pt x="58407" y="464820"/>
                  </a:lnTo>
                  <a:close/>
                </a:path>
                <a:path w="102870" h="970279">
                  <a:moveTo>
                    <a:pt x="59690" y="445770"/>
                  </a:moveTo>
                  <a:lnTo>
                    <a:pt x="50787" y="444500"/>
                  </a:lnTo>
                  <a:lnTo>
                    <a:pt x="49530" y="453390"/>
                  </a:lnTo>
                  <a:lnTo>
                    <a:pt x="58407" y="454660"/>
                  </a:lnTo>
                  <a:lnTo>
                    <a:pt x="59690" y="445770"/>
                  </a:lnTo>
                  <a:close/>
                </a:path>
                <a:path w="102870" h="970279">
                  <a:moveTo>
                    <a:pt x="60960" y="425450"/>
                  </a:moveTo>
                  <a:lnTo>
                    <a:pt x="52057" y="425450"/>
                  </a:lnTo>
                  <a:lnTo>
                    <a:pt x="50800" y="434340"/>
                  </a:lnTo>
                  <a:lnTo>
                    <a:pt x="60960" y="435610"/>
                  </a:lnTo>
                  <a:lnTo>
                    <a:pt x="60960" y="425450"/>
                  </a:lnTo>
                  <a:close/>
                </a:path>
                <a:path w="102870" h="970279">
                  <a:moveTo>
                    <a:pt x="63487" y="406400"/>
                  </a:moveTo>
                  <a:lnTo>
                    <a:pt x="54597" y="405130"/>
                  </a:lnTo>
                  <a:lnTo>
                    <a:pt x="53340" y="415290"/>
                  </a:lnTo>
                  <a:lnTo>
                    <a:pt x="62217" y="416560"/>
                  </a:lnTo>
                  <a:lnTo>
                    <a:pt x="63487" y="406400"/>
                  </a:lnTo>
                  <a:close/>
                </a:path>
                <a:path w="102870" h="970279">
                  <a:moveTo>
                    <a:pt x="66027" y="387350"/>
                  </a:moveTo>
                  <a:lnTo>
                    <a:pt x="55867" y="386080"/>
                  </a:lnTo>
                  <a:lnTo>
                    <a:pt x="54597" y="396240"/>
                  </a:lnTo>
                  <a:lnTo>
                    <a:pt x="64757" y="397510"/>
                  </a:lnTo>
                  <a:lnTo>
                    <a:pt x="66027" y="387350"/>
                  </a:lnTo>
                  <a:close/>
                </a:path>
                <a:path w="102870" h="970279">
                  <a:moveTo>
                    <a:pt x="67310" y="368300"/>
                  </a:moveTo>
                  <a:lnTo>
                    <a:pt x="58407" y="367030"/>
                  </a:lnTo>
                  <a:lnTo>
                    <a:pt x="57150" y="377190"/>
                  </a:lnTo>
                  <a:lnTo>
                    <a:pt x="66040" y="377190"/>
                  </a:lnTo>
                  <a:lnTo>
                    <a:pt x="67310" y="368300"/>
                  </a:lnTo>
                  <a:close/>
                </a:path>
                <a:path w="102870" h="970279">
                  <a:moveTo>
                    <a:pt x="68567" y="349250"/>
                  </a:moveTo>
                  <a:lnTo>
                    <a:pt x="59677" y="347980"/>
                  </a:lnTo>
                  <a:lnTo>
                    <a:pt x="58407" y="356870"/>
                  </a:lnTo>
                  <a:lnTo>
                    <a:pt x="68567" y="358140"/>
                  </a:lnTo>
                  <a:lnTo>
                    <a:pt x="68567" y="349250"/>
                  </a:lnTo>
                  <a:close/>
                </a:path>
                <a:path w="102870" h="970279">
                  <a:moveTo>
                    <a:pt x="71107" y="328930"/>
                  </a:moveTo>
                  <a:lnTo>
                    <a:pt x="62217" y="328930"/>
                  </a:lnTo>
                  <a:lnTo>
                    <a:pt x="60947" y="337820"/>
                  </a:lnTo>
                  <a:lnTo>
                    <a:pt x="69837" y="339090"/>
                  </a:lnTo>
                  <a:lnTo>
                    <a:pt x="71107" y="328930"/>
                  </a:lnTo>
                  <a:close/>
                </a:path>
                <a:path w="102870" h="970279">
                  <a:moveTo>
                    <a:pt x="72390" y="309880"/>
                  </a:moveTo>
                  <a:lnTo>
                    <a:pt x="63487" y="308610"/>
                  </a:lnTo>
                  <a:lnTo>
                    <a:pt x="62230" y="318782"/>
                  </a:lnTo>
                  <a:lnTo>
                    <a:pt x="72390" y="320052"/>
                  </a:lnTo>
                  <a:lnTo>
                    <a:pt x="72390" y="309880"/>
                  </a:lnTo>
                  <a:close/>
                </a:path>
                <a:path w="102870" h="970279">
                  <a:moveTo>
                    <a:pt x="74917" y="290830"/>
                  </a:moveTo>
                  <a:lnTo>
                    <a:pt x="66027" y="289560"/>
                  </a:lnTo>
                  <a:lnTo>
                    <a:pt x="64757" y="299732"/>
                  </a:lnTo>
                  <a:lnTo>
                    <a:pt x="73647" y="301002"/>
                  </a:lnTo>
                  <a:lnTo>
                    <a:pt x="74917" y="290830"/>
                  </a:lnTo>
                  <a:close/>
                </a:path>
                <a:path w="102870" h="970279">
                  <a:moveTo>
                    <a:pt x="76187" y="271780"/>
                  </a:moveTo>
                  <a:lnTo>
                    <a:pt x="67297" y="270510"/>
                  </a:lnTo>
                  <a:lnTo>
                    <a:pt x="66040" y="279400"/>
                  </a:lnTo>
                  <a:lnTo>
                    <a:pt x="74917" y="280670"/>
                  </a:lnTo>
                  <a:lnTo>
                    <a:pt x="76187" y="271780"/>
                  </a:lnTo>
                  <a:close/>
                </a:path>
                <a:path w="102870" h="970279">
                  <a:moveTo>
                    <a:pt x="78740" y="251460"/>
                  </a:moveTo>
                  <a:lnTo>
                    <a:pt x="68580" y="251460"/>
                  </a:lnTo>
                  <a:lnTo>
                    <a:pt x="68580" y="260350"/>
                  </a:lnTo>
                  <a:lnTo>
                    <a:pt x="77457" y="261620"/>
                  </a:lnTo>
                  <a:lnTo>
                    <a:pt x="78740" y="251460"/>
                  </a:lnTo>
                  <a:close/>
                </a:path>
                <a:path w="102870" h="970279">
                  <a:moveTo>
                    <a:pt x="80010" y="232410"/>
                  </a:moveTo>
                  <a:lnTo>
                    <a:pt x="71107" y="231140"/>
                  </a:lnTo>
                  <a:lnTo>
                    <a:pt x="69850" y="241300"/>
                  </a:lnTo>
                  <a:lnTo>
                    <a:pt x="80010" y="242570"/>
                  </a:lnTo>
                  <a:lnTo>
                    <a:pt x="80010" y="232410"/>
                  </a:lnTo>
                  <a:close/>
                </a:path>
                <a:path w="102870" h="970279">
                  <a:moveTo>
                    <a:pt x="82537" y="213360"/>
                  </a:moveTo>
                  <a:lnTo>
                    <a:pt x="72390" y="212090"/>
                  </a:lnTo>
                  <a:lnTo>
                    <a:pt x="72390" y="222250"/>
                  </a:lnTo>
                  <a:lnTo>
                    <a:pt x="81267" y="223520"/>
                  </a:lnTo>
                  <a:lnTo>
                    <a:pt x="82537" y="213360"/>
                  </a:lnTo>
                  <a:close/>
                </a:path>
                <a:path w="102870" h="970279">
                  <a:moveTo>
                    <a:pt x="83807" y="194310"/>
                  </a:moveTo>
                  <a:lnTo>
                    <a:pt x="74917" y="193040"/>
                  </a:lnTo>
                  <a:lnTo>
                    <a:pt x="73647" y="203200"/>
                  </a:lnTo>
                  <a:lnTo>
                    <a:pt x="82537" y="203200"/>
                  </a:lnTo>
                  <a:lnTo>
                    <a:pt x="83807" y="194310"/>
                  </a:lnTo>
                  <a:close/>
                </a:path>
                <a:path w="102870" h="970279">
                  <a:moveTo>
                    <a:pt x="86360" y="175260"/>
                  </a:moveTo>
                  <a:lnTo>
                    <a:pt x="76187" y="173990"/>
                  </a:lnTo>
                  <a:lnTo>
                    <a:pt x="74930" y="182880"/>
                  </a:lnTo>
                  <a:lnTo>
                    <a:pt x="85090" y="184150"/>
                  </a:lnTo>
                  <a:lnTo>
                    <a:pt x="86360" y="175260"/>
                  </a:lnTo>
                  <a:close/>
                </a:path>
                <a:path w="102870" h="970279">
                  <a:moveTo>
                    <a:pt x="87617" y="154940"/>
                  </a:moveTo>
                  <a:lnTo>
                    <a:pt x="78727" y="154940"/>
                  </a:lnTo>
                  <a:lnTo>
                    <a:pt x="77457" y="163830"/>
                  </a:lnTo>
                  <a:lnTo>
                    <a:pt x="87617" y="165100"/>
                  </a:lnTo>
                  <a:lnTo>
                    <a:pt x="87617" y="154940"/>
                  </a:lnTo>
                  <a:close/>
                </a:path>
                <a:path w="102870" h="970279">
                  <a:moveTo>
                    <a:pt x="90157" y="135890"/>
                  </a:moveTo>
                  <a:lnTo>
                    <a:pt x="79997" y="134620"/>
                  </a:lnTo>
                  <a:lnTo>
                    <a:pt x="79997" y="144792"/>
                  </a:lnTo>
                  <a:lnTo>
                    <a:pt x="88887" y="146062"/>
                  </a:lnTo>
                  <a:lnTo>
                    <a:pt x="90157" y="135890"/>
                  </a:lnTo>
                  <a:close/>
                </a:path>
                <a:path w="102870" h="970279">
                  <a:moveTo>
                    <a:pt x="91440" y="116840"/>
                  </a:moveTo>
                  <a:lnTo>
                    <a:pt x="82537" y="115570"/>
                  </a:lnTo>
                  <a:lnTo>
                    <a:pt x="81280" y="125742"/>
                  </a:lnTo>
                  <a:lnTo>
                    <a:pt x="90157" y="127012"/>
                  </a:lnTo>
                  <a:lnTo>
                    <a:pt x="91440" y="116840"/>
                  </a:lnTo>
                  <a:close/>
                </a:path>
                <a:path w="102870" h="970279">
                  <a:moveTo>
                    <a:pt x="93980" y="97790"/>
                  </a:moveTo>
                  <a:lnTo>
                    <a:pt x="83807" y="96520"/>
                  </a:lnTo>
                  <a:lnTo>
                    <a:pt x="82550" y="106680"/>
                  </a:lnTo>
                  <a:lnTo>
                    <a:pt x="92710" y="106680"/>
                  </a:lnTo>
                  <a:lnTo>
                    <a:pt x="93980" y="97790"/>
                  </a:lnTo>
                  <a:close/>
                </a:path>
                <a:path w="102870" h="970279">
                  <a:moveTo>
                    <a:pt x="95237" y="78740"/>
                  </a:moveTo>
                  <a:lnTo>
                    <a:pt x="86347" y="77470"/>
                  </a:lnTo>
                  <a:lnTo>
                    <a:pt x="85090" y="87630"/>
                  </a:lnTo>
                  <a:lnTo>
                    <a:pt x="93967" y="87630"/>
                  </a:lnTo>
                  <a:lnTo>
                    <a:pt x="95237" y="78740"/>
                  </a:lnTo>
                  <a:close/>
                </a:path>
                <a:path w="102870" h="970279">
                  <a:moveTo>
                    <a:pt x="96520" y="58420"/>
                  </a:moveTo>
                  <a:lnTo>
                    <a:pt x="87630" y="58420"/>
                  </a:lnTo>
                  <a:lnTo>
                    <a:pt x="87630" y="67310"/>
                  </a:lnTo>
                  <a:lnTo>
                    <a:pt x="96520" y="68580"/>
                  </a:lnTo>
                  <a:lnTo>
                    <a:pt x="96520" y="58420"/>
                  </a:lnTo>
                  <a:close/>
                </a:path>
                <a:path w="102870" h="970279">
                  <a:moveTo>
                    <a:pt x="99060" y="39370"/>
                  </a:moveTo>
                  <a:lnTo>
                    <a:pt x="90157" y="39370"/>
                  </a:lnTo>
                  <a:lnTo>
                    <a:pt x="88900" y="48260"/>
                  </a:lnTo>
                  <a:lnTo>
                    <a:pt x="97790" y="49530"/>
                  </a:lnTo>
                  <a:lnTo>
                    <a:pt x="99060" y="39370"/>
                  </a:lnTo>
                  <a:close/>
                </a:path>
                <a:path w="102870" h="970279">
                  <a:moveTo>
                    <a:pt x="100317" y="20320"/>
                  </a:moveTo>
                  <a:lnTo>
                    <a:pt x="91427" y="19050"/>
                  </a:lnTo>
                  <a:lnTo>
                    <a:pt x="90157" y="29210"/>
                  </a:lnTo>
                  <a:lnTo>
                    <a:pt x="100317" y="30480"/>
                  </a:lnTo>
                  <a:lnTo>
                    <a:pt x="100317" y="20320"/>
                  </a:lnTo>
                  <a:close/>
                </a:path>
                <a:path w="102870" h="970279">
                  <a:moveTo>
                    <a:pt x="102857" y="1270"/>
                  </a:moveTo>
                  <a:lnTo>
                    <a:pt x="93967" y="0"/>
                  </a:lnTo>
                  <a:lnTo>
                    <a:pt x="92697" y="10160"/>
                  </a:lnTo>
                  <a:lnTo>
                    <a:pt x="101587" y="10160"/>
                  </a:lnTo>
                  <a:lnTo>
                    <a:pt x="102857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972304" y="6552692"/>
            <a:ext cx="2455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Problem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Solving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Agent|Amar</a:t>
            </a:r>
            <a:r>
              <a:rPr sz="1200" spc="-1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spc="-10" dirty="0">
                <a:solidFill>
                  <a:srgbClr val="191B0E"/>
                </a:solidFill>
                <a:latin typeface="Franklin Gothic Book"/>
                <a:cs typeface="Franklin Gothic Book"/>
              </a:rPr>
              <a:t>Jukuntla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702540" y="6552692"/>
            <a:ext cx="287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102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4190BA57-A277-6AB3-9ACA-38249E3F534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EE593EC1-BE63-FCC6-145E-5926A758B0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102</a:t>
            </a:fld>
            <a:endParaRPr lang="en-IN" spc="-25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3" name="object 3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9" name="object 9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17" name="object 17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2" name="object 22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29" name="object 29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81237" y="2433637"/>
            <a:ext cx="2676525" cy="1000125"/>
            <a:chOff x="2281237" y="2433637"/>
            <a:chExt cx="2676525" cy="1000125"/>
          </a:xfrm>
        </p:grpSpPr>
        <p:sp>
          <p:nvSpPr>
            <p:cNvPr id="35" name="object 35"/>
            <p:cNvSpPr/>
            <p:nvPr/>
          </p:nvSpPr>
          <p:spPr>
            <a:xfrm>
              <a:off x="3886200" y="2438400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9400" y="2438400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6000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99392" y="5957823"/>
            <a:ext cx="5156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657600" y="4340858"/>
            <a:ext cx="918210" cy="1526540"/>
            <a:chOff x="3657600" y="4340858"/>
            <a:chExt cx="918210" cy="1526540"/>
          </a:xfrm>
        </p:grpSpPr>
        <p:sp>
          <p:nvSpPr>
            <p:cNvPr id="48" name="object 48"/>
            <p:cNvSpPr/>
            <p:nvPr/>
          </p:nvSpPr>
          <p:spPr>
            <a:xfrm>
              <a:off x="3657600" y="4340859"/>
              <a:ext cx="918210" cy="1526540"/>
            </a:xfrm>
            <a:custGeom>
              <a:avLst/>
              <a:gdLst/>
              <a:ahLst/>
              <a:cxnLst/>
              <a:rect l="l" t="t" r="r" b="b"/>
              <a:pathLst>
                <a:path w="918210" h="1526539">
                  <a:moveTo>
                    <a:pt x="71120" y="1480820"/>
                  </a:moveTo>
                  <a:lnTo>
                    <a:pt x="6350" y="1442720"/>
                  </a:lnTo>
                  <a:lnTo>
                    <a:pt x="0" y="1526540"/>
                  </a:lnTo>
                  <a:lnTo>
                    <a:pt x="71120" y="1480820"/>
                  </a:lnTo>
                  <a:close/>
                </a:path>
                <a:path w="918210" h="1526539">
                  <a:moveTo>
                    <a:pt x="229870" y="1153160"/>
                  </a:moveTo>
                  <a:lnTo>
                    <a:pt x="220980" y="1148080"/>
                  </a:lnTo>
                  <a:lnTo>
                    <a:pt x="215900" y="1156970"/>
                  </a:lnTo>
                  <a:lnTo>
                    <a:pt x="224790" y="1160780"/>
                  </a:lnTo>
                  <a:lnTo>
                    <a:pt x="229870" y="1153160"/>
                  </a:lnTo>
                  <a:close/>
                </a:path>
                <a:path w="918210" h="1526539">
                  <a:moveTo>
                    <a:pt x="240030" y="1136650"/>
                  </a:moveTo>
                  <a:lnTo>
                    <a:pt x="231127" y="1131570"/>
                  </a:lnTo>
                  <a:lnTo>
                    <a:pt x="226060" y="1139190"/>
                  </a:lnTo>
                  <a:lnTo>
                    <a:pt x="234950" y="1144270"/>
                  </a:lnTo>
                  <a:lnTo>
                    <a:pt x="240030" y="1136650"/>
                  </a:lnTo>
                  <a:close/>
                </a:path>
                <a:path w="918210" h="1526539">
                  <a:moveTo>
                    <a:pt x="250190" y="1120140"/>
                  </a:moveTo>
                  <a:lnTo>
                    <a:pt x="241300" y="1115060"/>
                  </a:lnTo>
                  <a:lnTo>
                    <a:pt x="236220" y="1122680"/>
                  </a:lnTo>
                  <a:lnTo>
                    <a:pt x="245110" y="1127760"/>
                  </a:lnTo>
                  <a:lnTo>
                    <a:pt x="250190" y="1120140"/>
                  </a:lnTo>
                  <a:close/>
                </a:path>
                <a:path w="918210" h="1526539">
                  <a:moveTo>
                    <a:pt x="259067" y="1103630"/>
                  </a:moveTo>
                  <a:lnTo>
                    <a:pt x="251447" y="1098550"/>
                  </a:lnTo>
                  <a:lnTo>
                    <a:pt x="246367" y="1106170"/>
                  </a:lnTo>
                  <a:lnTo>
                    <a:pt x="255257" y="1111250"/>
                  </a:lnTo>
                  <a:lnTo>
                    <a:pt x="259067" y="1103630"/>
                  </a:lnTo>
                  <a:close/>
                </a:path>
                <a:path w="918210" h="1526539">
                  <a:moveTo>
                    <a:pt x="269227" y="1087120"/>
                  </a:moveTo>
                  <a:lnTo>
                    <a:pt x="261607" y="1082040"/>
                  </a:lnTo>
                  <a:lnTo>
                    <a:pt x="256527" y="1089660"/>
                  </a:lnTo>
                  <a:lnTo>
                    <a:pt x="264147" y="1094740"/>
                  </a:lnTo>
                  <a:lnTo>
                    <a:pt x="269227" y="1087120"/>
                  </a:lnTo>
                  <a:close/>
                </a:path>
                <a:path w="918210" h="1526539">
                  <a:moveTo>
                    <a:pt x="279400" y="1069340"/>
                  </a:moveTo>
                  <a:lnTo>
                    <a:pt x="271780" y="1065530"/>
                  </a:lnTo>
                  <a:lnTo>
                    <a:pt x="266700" y="1073150"/>
                  </a:lnTo>
                  <a:lnTo>
                    <a:pt x="274307" y="1078230"/>
                  </a:lnTo>
                  <a:lnTo>
                    <a:pt x="279400" y="1069340"/>
                  </a:lnTo>
                  <a:close/>
                </a:path>
                <a:path w="918210" h="1526539">
                  <a:moveTo>
                    <a:pt x="289560" y="1052830"/>
                  </a:moveTo>
                  <a:lnTo>
                    <a:pt x="281927" y="1047750"/>
                  </a:lnTo>
                  <a:lnTo>
                    <a:pt x="276860" y="1056640"/>
                  </a:lnTo>
                  <a:lnTo>
                    <a:pt x="284467" y="1061720"/>
                  </a:lnTo>
                  <a:lnTo>
                    <a:pt x="289560" y="1052830"/>
                  </a:lnTo>
                  <a:close/>
                </a:path>
                <a:path w="918210" h="1526539">
                  <a:moveTo>
                    <a:pt x="299720" y="1036320"/>
                  </a:moveTo>
                  <a:lnTo>
                    <a:pt x="290830" y="1031240"/>
                  </a:lnTo>
                  <a:lnTo>
                    <a:pt x="287020" y="1040130"/>
                  </a:lnTo>
                  <a:lnTo>
                    <a:pt x="294627" y="1045210"/>
                  </a:lnTo>
                  <a:lnTo>
                    <a:pt x="299720" y="1036320"/>
                  </a:lnTo>
                  <a:close/>
                </a:path>
                <a:path w="918210" h="1526539">
                  <a:moveTo>
                    <a:pt x="309880" y="1019810"/>
                  </a:moveTo>
                  <a:lnTo>
                    <a:pt x="300990" y="1014730"/>
                  </a:lnTo>
                  <a:lnTo>
                    <a:pt x="295910" y="1023620"/>
                  </a:lnTo>
                  <a:lnTo>
                    <a:pt x="304800" y="1028700"/>
                  </a:lnTo>
                  <a:lnTo>
                    <a:pt x="309880" y="1019810"/>
                  </a:lnTo>
                  <a:close/>
                </a:path>
                <a:path w="918210" h="1526539">
                  <a:moveTo>
                    <a:pt x="320040" y="1003300"/>
                  </a:moveTo>
                  <a:lnTo>
                    <a:pt x="311150" y="998220"/>
                  </a:lnTo>
                  <a:lnTo>
                    <a:pt x="306070" y="1007110"/>
                  </a:lnTo>
                  <a:lnTo>
                    <a:pt x="314960" y="1012190"/>
                  </a:lnTo>
                  <a:lnTo>
                    <a:pt x="320040" y="1003300"/>
                  </a:lnTo>
                  <a:close/>
                </a:path>
                <a:path w="918210" h="1526539">
                  <a:moveTo>
                    <a:pt x="328917" y="986790"/>
                  </a:moveTo>
                  <a:lnTo>
                    <a:pt x="321297" y="981710"/>
                  </a:lnTo>
                  <a:lnTo>
                    <a:pt x="316217" y="990600"/>
                  </a:lnTo>
                  <a:lnTo>
                    <a:pt x="323837" y="995680"/>
                  </a:lnTo>
                  <a:lnTo>
                    <a:pt x="328917" y="986790"/>
                  </a:lnTo>
                  <a:close/>
                </a:path>
                <a:path w="918210" h="1526539">
                  <a:moveTo>
                    <a:pt x="339077" y="970280"/>
                  </a:moveTo>
                  <a:lnTo>
                    <a:pt x="331457" y="965200"/>
                  </a:lnTo>
                  <a:lnTo>
                    <a:pt x="326377" y="974090"/>
                  </a:lnTo>
                  <a:lnTo>
                    <a:pt x="333997" y="977900"/>
                  </a:lnTo>
                  <a:lnTo>
                    <a:pt x="339077" y="970280"/>
                  </a:lnTo>
                  <a:close/>
                </a:path>
                <a:path w="918210" h="1526539">
                  <a:moveTo>
                    <a:pt x="349250" y="953770"/>
                  </a:moveTo>
                  <a:lnTo>
                    <a:pt x="341630" y="948690"/>
                  </a:lnTo>
                  <a:lnTo>
                    <a:pt x="336550" y="956310"/>
                  </a:lnTo>
                  <a:lnTo>
                    <a:pt x="344157" y="961390"/>
                  </a:lnTo>
                  <a:lnTo>
                    <a:pt x="349250" y="953770"/>
                  </a:lnTo>
                  <a:close/>
                </a:path>
                <a:path w="918210" h="1526539">
                  <a:moveTo>
                    <a:pt x="359410" y="937260"/>
                  </a:moveTo>
                  <a:lnTo>
                    <a:pt x="351777" y="932180"/>
                  </a:lnTo>
                  <a:lnTo>
                    <a:pt x="346710" y="939800"/>
                  </a:lnTo>
                  <a:lnTo>
                    <a:pt x="354317" y="944880"/>
                  </a:lnTo>
                  <a:lnTo>
                    <a:pt x="359410" y="937260"/>
                  </a:lnTo>
                  <a:close/>
                </a:path>
                <a:path w="918210" h="1526539">
                  <a:moveTo>
                    <a:pt x="369570" y="920750"/>
                  </a:moveTo>
                  <a:lnTo>
                    <a:pt x="361950" y="915670"/>
                  </a:lnTo>
                  <a:lnTo>
                    <a:pt x="356870" y="923290"/>
                  </a:lnTo>
                  <a:lnTo>
                    <a:pt x="364477" y="928370"/>
                  </a:lnTo>
                  <a:lnTo>
                    <a:pt x="369570" y="920750"/>
                  </a:lnTo>
                  <a:close/>
                </a:path>
                <a:path w="918210" h="1526539">
                  <a:moveTo>
                    <a:pt x="379730" y="902970"/>
                  </a:moveTo>
                  <a:lnTo>
                    <a:pt x="370827" y="899160"/>
                  </a:lnTo>
                  <a:lnTo>
                    <a:pt x="365760" y="906780"/>
                  </a:lnTo>
                  <a:lnTo>
                    <a:pt x="374650" y="911860"/>
                  </a:lnTo>
                  <a:lnTo>
                    <a:pt x="379730" y="902970"/>
                  </a:lnTo>
                  <a:close/>
                </a:path>
                <a:path w="918210" h="1526539">
                  <a:moveTo>
                    <a:pt x="389890" y="886460"/>
                  </a:moveTo>
                  <a:lnTo>
                    <a:pt x="381000" y="882650"/>
                  </a:lnTo>
                  <a:lnTo>
                    <a:pt x="375920" y="890270"/>
                  </a:lnTo>
                  <a:lnTo>
                    <a:pt x="384810" y="895350"/>
                  </a:lnTo>
                  <a:lnTo>
                    <a:pt x="389890" y="886460"/>
                  </a:lnTo>
                  <a:close/>
                </a:path>
                <a:path w="918210" h="1526539">
                  <a:moveTo>
                    <a:pt x="398767" y="869950"/>
                  </a:moveTo>
                  <a:lnTo>
                    <a:pt x="391147" y="864870"/>
                  </a:lnTo>
                  <a:lnTo>
                    <a:pt x="386067" y="873760"/>
                  </a:lnTo>
                  <a:lnTo>
                    <a:pt x="393687" y="878840"/>
                  </a:lnTo>
                  <a:lnTo>
                    <a:pt x="398767" y="869950"/>
                  </a:lnTo>
                  <a:close/>
                </a:path>
                <a:path w="918210" h="1526539">
                  <a:moveTo>
                    <a:pt x="408927" y="853440"/>
                  </a:moveTo>
                  <a:lnTo>
                    <a:pt x="401307" y="848360"/>
                  </a:lnTo>
                  <a:lnTo>
                    <a:pt x="396227" y="857250"/>
                  </a:lnTo>
                  <a:lnTo>
                    <a:pt x="403847" y="862330"/>
                  </a:lnTo>
                  <a:lnTo>
                    <a:pt x="408927" y="853440"/>
                  </a:lnTo>
                  <a:close/>
                </a:path>
                <a:path w="918210" h="1526539">
                  <a:moveTo>
                    <a:pt x="419100" y="836930"/>
                  </a:moveTo>
                  <a:lnTo>
                    <a:pt x="411480" y="831850"/>
                  </a:lnTo>
                  <a:lnTo>
                    <a:pt x="406400" y="840740"/>
                  </a:lnTo>
                  <a:lnTo>
                    <a:pt x="414007" y="845820"/>
                  </a:lnTo>
                  <a:lnTo>
                    <a:pt x="419100" y="836930"/>
                  </a:lnTo>
                  <a:close/>
                </a:path>
                <a:path w="918210" h="1526539">
                  <a:moveTo>
                    <a:pt x="429260" y="820420"/>
                  </a:moveTo>
                  <a:lnTo>
                    <a:pt x="421627" y="815340"/>
                  </a:lnTo>
                  <a:lnTo>
                    <a:pt x="416560" y="824230"/>
                  </a:lnTo>
                  <a:lnTo>
                    <a:pt x="424167" y="828040"/>
                  </a:lnTo>
                  <a:lnTo>
                    <a:pt x="429260" y="820420"/>
                  </a:lnTo>
                  <a:close/>
                </a:path>
                <a:path w="918210" h="1526539">
                  <a:moveTo>
                    <a:pt x="439420" y="803910"/>
                  </a:moveTo>
                  <a:lnTo>
                    <a:pt x="431800" y="798830"/>
                  </a:lnTo>
                  <a:lnTo>
                    <a:pt x="426720" y="807720"/>
                  </a:lnTo>
                  <a:lnTo>
                    <a:pt x="434327" y="811530"/>
                  </a:lnTo>
                  <a:lnTo>
                    <a:pt x="439420" y="803910"/>
                  </a:lnTo>
                  <a:close/>
                </a:path>
                <a:path w="918210" h="1526539">
                  <a:moveTo>
                    <a:pt x="449567" y="787400"/>
                  </a:moveTo>
                  <a:lnTo>
                    <a:pt x="440677" y="782320"/>
                  </a:lnTo>
                  <a:lnTo>
                    <a:pt x="436867" y="791210"/>
                  </a:lnTo>
                  <a:lnTo>
                    <a:pt x="444487" y="795020"/>
                  </a:lnTo>
                  <a:lnTo>
                    <a:pt x="449567" y="787400"/>
                  </a:lnTo>
                  <a:close/>
                </a:path>
                <a:path w="918210" h="1526539">
                  <a:moveTo>
                    <a:pt x="459740" y="770890"/>
                  </a:moveTo>
                  <a:lnTo>
                    <a:pt x="450850" y="765810"/>
                  </a:lnTo>
                  <a:lnTo>
                    <a:pt x="445770" y="773430"/>
                  </a:lnTo>
                  <a:lnTo>
                    <a:pt x="454660" y="778510"/>
                  </a:lnTo>
                  <a:lnTo>
                    <a:pt x="459740" y="770890"/>
                  </a:lnTo>
                  <a:close/>
                </a:path>
                <a:path w="918210" h="1526539">
                  <a:moveTo>
                    <a:pt x="468617" y="753110"/>
                  </a:moveTo>
                  <a:lnTo>
                    <a:pt x="460997" y="749300"/>
                  </a:lnTo>
                  <a:lnTo>
                    <a:pt x="455917" y="756920"/>
                  </a:lnTo>
                  <a:lnTo>
                    <a:pt x="463537" y="762000"/>
                  </a:lnTo>
                  <a:lnTo>
                    <a:pt x="468617" y="753110"/>
                  </a:lnTo>
                  <a:close/>
                </a:path>
                <a:path w="918210" h="1526539">
                  <a:moveTo>
                    <a:pt x="478777" y="736600"/>
                  </a:moveTo>
                  <a:lnTo>
                    <a:pt x="471157" y="732790"/>
                  </a:lnTo>
                  <a:lnTo>
                    <a:pt x="466077" y="740410"/>
                  </a:lnTo>
                  <a:lnTo>
                    <a:pt x="473697" y="745490"/>
                  </a:lnTo>
                  <a:lnTo>
                    <a:pt x="478777" y="736600"/>
                  </a:lnTo>
                  <a:close/>
                </a:path>
                <a:path w="918210" h="1526539">
                  <a:moveTo>
                    <a:pt x="488950" y="720090"/>
                  </a:moveTo>
                  <a:lnTo>
                    <a:pt x="481330" y="716280"/>
                  </a:lnTo>
                  <a:lnTo>
                    <a:pt x="476250" y="723900"/>
                  </a:lnTo>
                  <a:lnTo>
                    <a:pt x="483857" y="728980"/>
                  </a:lnTo>
                  <a:lnTo>
                    <a:pt x="488950" y="720090"/>
                  </a:lnTo>
                  <a:close/>
                </a:path>
                <a:path w="918210" h="1526539">
                  <a:moveTo>
                    <a:pt x="499110" y="703580"/>
                  </a:moveTo>
                  <a:lnTo>
                    <a:pt x="491477" y="698500"/>
                  </a:lnTo>
                  <a:lnTo>
                    <a:pt x="486410" y="707390"/>
                  </a:lnTo>
                  <a:lnTo>
                    <a:pt x="494017" y="712470"/>
                  </a:lnTo>
                  <a:lnTo>
                    <a:pt x="499110" y="703580"/>
                  </a:lnTo>
                  <a:close/>
                </a:path>
                <a:path w="918210" h="1526539">
                  <a:moveTo>
                    <a:pt x="509270" y="687070"/>
                  </a:moveTo>
                  <a:lnTo>
                    <a:pt x="501650" y="681990"/>
                  </a:lnTo>
                  <a:lnTo>
                    <a:pt x="496570" y="690880"/>
                  </a:lnTo>
                  <a:lnTo>
                    <a:pt x="504177" y="695960"/>
                  </a:lnTo>
                  <a:lnTo>
                    <a:pt x="509270" y="687070"/>
                  </a:lnTo>
                  <a:close/>
                </a:path>
                <a:path w="918210" h="1526539">
                  <a:moveTo>
                    <a:pt x="519417" y="670560"/>
                  </a:moveTo>
                  <a:lnTo>
                    <a:pt x="511797" y="665480"/>
                  </a:lnTo>
                  <a:lnTo>
                    <a:pt x="506717" y="674370"/>
                  </a:lnTo>
                  <a:lnTo>
                    <a:pt x="514337" y="679450"/>
                  </a:lnTo>
                  <a:lnTo>
                    <a:pt x="519417" y="670560"/>
                  </a:lnTo>
                  <a:close/>
                </a:path>
                <a:path w="918210" h="1526539">
                  <a:moveTo>
                    <a:pt x="529590" y="654050"/>
                  </a:moveTo>
                  <a:lnTo>
                    <a:pt x="520700" y="648970"/>
                  </a:lnTo>
                  <a:lnTo>
                    <a:pt x="515620" y="657860"/>
                  </a:lnTo>
                  <a:lnTo>
                    <a:pt x="524510" y="661670"/>
                  </a:lnTo>
                  <a:lnTo>
                    <a:pt x="529590" y="654050"/>
                  </a:lnTo>
                  <a:close/>
                </a:path>
                <a:path w="918210" h="1526539">
                  <a:moveTo>
                    <a:pt x="538467" y="637540"/>
                  </a:moveTo>
                  <a:lnTo>
                    <a:pt x="530847" y="632460"/>
                  </a:lnTo>
                  <a:lnTo>
                    <a:pt x="525767" y="641350"/>
                  </a:lnTo>
                  <a:lnTo>
                    <a:pt x="533387" y="645160"/>
                  </a:lnTo>
                  <a:lnTo>
                    <a:pt x="538467" y="637540"/>
                  </a:lnTo>
                  <a:close/>
                </a:path>
                <a:path w="918210" h="1526539">
                  <a:moveTo>
                    <a:pt x="548627" y="621030"/>
                  </a:moveTo>
                  <a:lnTo>
                    <a:pt x="541007" y="615950"/>
                  </a:lnTo>
                  <a:lnTo>
                    <a:pt x="535927" y="623570"/>
                  </a:lnTo>
                  <a:lnTo>
                    <a:pt x="543547" y="628650"/>
                  </a:lnTo>
                  <a:lnTo>
                    <a:pt x="548627" y="621030"/>
                  </a:lnTo>
                  <a:close/>
                </a:path>
                <a:path w="918210" h="1526539">
                  <a:moveTo>
                    <a:pt x="558800" y="604520"/>
                  </a:moveTo>
                  <a:lnTo>
                    <a:pt x="551180" y="599440"/>
                  </a:lnTo>
                  <a:lnTo>
                    <a:pt x="546100" y="607060"/>
                  </a:lnTo>
                  <a:lnTo>
                    <a:pt x="553707" y="612140"/>
                  </a:lnTo>
                  <a:lnTo>
                    <a:pt x="558800" y="604520"/>
                  </a:lnTo>
                  <a:close/>
                </a:path>
                <a:path w="918210" h="1526539">
                  <a:moveTo>
                    <a:pt x="568960" y="586740"/>
                  </a:moveTo>
                  <a:lnTo>
                    <a:pt x="561327" y="582930"/>
                  </a:lnTo>
                  <a:lnTo>
                    <a:pt x="556260" y="590550"/>
                  </a:lnTo>
                  <a:lnTo>
                    <a:pt x="563867" y="595630"/>
                  </a:lnTo>
                  <a:lnTo>
                    <a:pt x="568960" y="586740"/>
                  </a:lnTo>
                  <a:close/>
                </a:path>
                <a:path w="918210" h="1526539">
                  <a:moveTo>
                    <a:pt x="579120" y="570230"/>
                  </a:moveTo>
                  <a:lnTo>
                    <a:pt x="571500" y="566420"/>
                  </a:lnTo>
                  <a:lnTo>
                    <a:pt x="566420" y="574040"/>
                  </a:lnTo>
                  <a:lnTo>
                    <a:pt x="574027" y="579120"/>
                  </a:lnTo>
                  <a:lnTo>
                    <a:pt x="579120" y="570230"/>
                  </a:lnTo>
                  <a:close/>
                </a:path>
                <a:path w="918210" h="1526539">
                  <a:moveTo>
                    <a:pt x="589267" y="553720"/>
                  </a:moveTo>
                  <a:lnTo>
                    <a:pt x="581647" y="549910"/>
                  </a:lnTo>
                  <a:lnTo>
                    <a:pt x="576567" y="557530"/>
                  </a:lnTo>
                  <a:lnTo>
                    <a:pt x="584187" y="562610"/>
                  </a:lnTo>
                  <a:lnTo>
                    <a:pt x="589267" y="553720"/>
                  </a:lnTo>
                  <a:close/>
                </a:path>
                <a:path w="918210" h="1526539">
                  <a:moveTo>
                    <a:pt x="599427" y="537210"/>
                  </a:moveTo>
                  <a:lnTo>
                    <a:pt x="590537" y="532130"/>
                  </a:lnTo>
                  <a:lnTo>
                    <a:pt x="586727" y="541020"/>
                  </a:lnTo>
                  <a:lnTo>
                    <a:pt x="594347" y="546100"/>
                  </a:lnTo>
                  <a:lnTo>
                    <a:pt x="599427" y="537210"/>
                  </a:lnTo>
                  <a:close/>
                </a:path>
                <a:path w="918210" h="1526539">
                  <a:moveTo>
                    <a:pt x="608317" y="520700"/>
                  </a:moveTo>
                  <a:lnTo>
                    <a:pt x="600697" y="515620"/>
                  </a:lnTo>
                  <a:lnTo>
                    <a:pt x="595617" y="524510"/>
                  </a:lnTo>
                  <a:lnTo>
                    <a:pt x="604507" y="529590"/>
                  </a:lnTo>
                  <a:lnTo>
                    <a:pt x="608317" y="520700"/>
                  </a:lnTo>
                  <a:close/>
                </a:path>
                <a:path w="918210" h="1526539">
                  <a:moveTo>
                    <a:pt x="618477" y="504190"/>
                  </a:moveTo>
                  <a:lnTo>
                    <a:pt x="610857" y="499110"/>
                  </a:lnTo>
                  <a:lnTo>
                    <a:pt x="605777" y="508000"/>
                  </a:lnTo>
                  <a:lnTo>
                    <a:pt x="613397" y="511810"/>
                  </a:lnTo>
                  <a:lnTo>
                    <a:pt x="618477" y="504190"/>
                  </a:lnTo>
                  <a:close/>
                </a:path>
                <a:path w="918210" h="1526539">
                  <a:moveTo>
                    <a:pt x="628650" y="487680"/>
                  </a:moveTo>
                  <a:lnTo>
                    <a:pt x="621030" y="482600"/>
                  </a:lnTo>
                  <a:lnTo>
                    <a:pt x="615950" y="491490"/>
                  </a:lnTo>
                  <a:lnTo>
                    <a:pt x="623557" y="495300"/>
                  </a:lnTo>
                  <a:lnTo>
                    <a:pt x="628650" y="487680"/>
                  </a:lnTo>
                  <a:close/>
                </a:path>
                <a:path w="918210" h="1526539">
                  <a:moveTo>
                    <a:pt x="638810" y="471170"/>
                  </a:moveTo>
                  <a:lnTo>
                    <a:pt x="631177" y="466090"/>
                  </a:lnTo>
                  <a:lnTo>
                    <a:pt x="626110" y="474980"/>
                  </a:lnTo>
                  <a:lnTo>
                    <a:pt x="633717" y="478790"/>
                  </a:lnTo>
                  <a:lnTo>
                    <a:pt x="638810" y="471170"/>
                  </a:lnTo>
                  <a:close/>
                </a:path>
                <a:path w="918210" h="1526539">
                  <a:moveTo>
                    <a:pt x="648970" y="454660"/>
                  </a:moveTo>
                  <a:lnTo>
                    <a:pt x="641350" y="449580"/>
                  </a:lnTo>
                  <a:lnTo>
                    <a:pt x="636270" y="457200"/>
                  </a:lnTo>
                  <a:lnTo>
                    <a:pt x="643877" y="462280"/>
                  </a:lnTo>
                  <a:lnTo>
                    <a:pt x="648970" y="454660"/>
                  </a:lnTo>
                  <a:close/>
                </a:path>
                <a:path w="918210" h="1526539">
                  <a:moveTo>
                    <a:pt x="659117" y="436880"/>
                  </a:moveTo>
                  <a:lnTo>
                    <a:pt x="651497" y="433070"/>
                  </a:lnTo>
                  <a:lnTo>
                    <a:pt x="646417" y="440690"/>
                  </a:lnTo>
                  <a:lnTo>
                    <a:pt x="654037" y="445770"/>
                  </a:lnTo>
                  <a:lnTo>
                    <a:pt x="659117" y="436880"/>
                  </a:lnTo>
                  <a:close/>
                </a:path>
                <a:path w="918210" h="1526539">
                  <a:moveTo>
                    <a:pt x="669277" y="420370"/>
                  </a:moveTo>
                  <a:lnTo>
                    <a:pt x="661657" y="416560"/>
                  </a:lnTo>
                  <a:lnTo>
                    <a:pt x="656577" y="424180"/>
                  </a:lnTo>
                  <a:lnTo>
                    <a:pt x="664197" y="429260"/>
                  </a:lnTo>
                  <a:lnTo>
                    <a:pt x="669277" y="420370"/>
                  </a:lnTo>
                  <a:close/>
                </a:path>
                <a:path w="918210" h="1526539">
                  <a:moveTo>
                    <a:pt x="679437" y="403860"/>
                  </a:moveTo>
                  <a:lnTo>
                    <a:pt x="670547" y="400050"/>
                  </a:lnTo>
                  <a:lnTo>
                    <a:pt x="665467" y="407670"/>
                  </a:lnTo>
                  <a:lnTo>
                    <a:pt x="674357" y="412750"/>
                  </a:lnTo>
                  <a:lnTo>
                    <a:pt x="679437" y="403860"/>
                  </a:lnTo>
                  <a:close/>
                </a:path>
                <a:path w="918210" h="1526539">
                  <a:moveTo>
                    <a:pt x="688327" y="387350"/>
                  </a:moveTo>
                  <a:lnTo>
                    <a:pt x="680707" y="382270"/>
                  </a:lnTo>
                  <a:lnTo>
                    <a:pt x="675627" y="391160"/>
                  </a:lnTo>
                  <a:lnTo>
                    <a:pt x="683247" y="396240"/>
                  </a:lnTo>
                  <a:lnTo>
                    <a:pt x="688327" y="387350"/>
                  </a:lnTo>
                  <a:close/>
                </a:path>
                <a:path w="918210" h="1526539">
                  <a:moveTo>
                    <a:pt x="698500" y="370840"/>
                  </a:moveTo>
                  <a:lnTo>
                    <a:pt x="690880" y="365760"/>
                  </a:lnTo>
                  <a:lnTo>
                    <a:pt x="685800" y="374650"/>
                  </a:lnTo>
                  <a:lnTo>
                    <a:pt x="693407" y="379730"/>
                  </a:lnTo>
                  <a:lnTo>
                    <a:pt x="698500" y="370840"/>
                  </a:lnTo>
                  <a:close/>
                </a:path>
                <a:path w="918210" h="1526539">
                  <a:moveTo>
                    <a:pt x="708660" y="354330"/>
                  </a:moveTo>
                  <a:lnTo>
                    <a:pt x="701027" y="349250"/>
                  </a:lnTo>
                  <a:lnTo>
                    <a:pt x="695960" y="358140"/>
                  </a:lnTo>
                  <a:lnTo>
                    <a:pt x="703567" y="361950"/>
                  </a:lnTo>
                  <a:lnTo>
                    <a:pt x="708660" y="354330"/>
                  </a:lnTo>
                  <a:close/>
                </a:path>
                <a:path w="918210" h="1526539">
                  <a:moveTo>
                    <a:pt x="718820" y="337820"/>
                  </a:moveTo>
                  <a:lnTo>
                    <a:pt x="711200" y="332740"/>
                  </a:lnTo>
                  <a:lnTo>
                    <a:pt x="706120" y="341630"/>
                  </a:lnTo>
                  <a:lnTo>
                    <a:pt x="713727" y="345440"/>
                  </a:lnTo>
                  <a:lnTo>
                    <a:pt x="718820" y="337820"/>
                  </a:lnTo>
                  <a:close/>
                </a:path>
                <a:path w="918210" h="1526539">
                  <a:moveTo>
                    <a:pt x="728967" y="321310"/>
                  </a:moveTo>
                  <a:lnTo>
                    <a:pt x="721347" y="316230"/>
                  </a:lnTo>
                  <a:lnTo>
                    <a:pt x="716267" y="325120"/>
                  </a:lnTo>
                  <a:lnTo>
                    <a:pt x="723887" y="328930"/>
                  </a:lnTo>
                  <a:lnTo>
                    <a:pt x="728967" y="321310"/>
                  </a:lnTo>
                  <a:close/>
                </a:path>
                <a:path w="918210" h="1526539">
                  <a:moveTo>
                    <a:pt x="739127" y="304800"/>
                  </a:moveTo>
                  <a:lnTo>
                    <a:pt x="731507" y="299720"/>
                  </a:lnTo>
                  <a:lnTo>
                    <a:pt x="726427" y="307340"/>
                  </a:lnTo>
                  <a:lnTo>
                    <a:pt x="734047" y="312420"/>
                  </a:lnTo>
                  <a:lnTo>
                    <a:pt x="739127" y="304800"/>
                  </a:lnTo>
                  <a:close/>
                </a:path>
                <a:path w="918210" h="1526539">
                  <a:moveTo>
                    <a:pt x="749287" y="288290"/>
                  </a:moveTo>
                  <a:lnTo>
                    <a:pt x="740397" y="283210"/>
                  </a:lnTo>
                  <a:lnTo>
                    <a:pt x="735317" y="290830"/>
                  </a:lnTo>
                  <a:lnTo>
                    <a:pt x="744207" y="295910"/>
                  </a:lnTo>
                  <a:lnTo>
                    <a:pt x="749287" y="288290"/>
                  </a:lnTo>
                  <a:close/>
                </a:path>
                <a:path w="918210" h="1526539">
                  <a:moveTo>
                    <a:pt x="758177" y="270510"/>
                  </a:moveTo>
                  <a:lnTo>
                    <a:pt x="750557" y="266700"/>
                  </a:lnTo>
                  <a:lnTo>
                    <a:pt x="745477" y="274320"/>
                  </a:lnTo>
                  <a:lnTo>
                    <a:pt x="754367" y="279400"/>
                  </a:lnTo>
                  <a:lnTo>
                    <a:pt x="758177" y="270510"/>
                  </a:lnTo>
                  <a:close/>
                </a:path>
                <a:path w="918210" h="1526539">
                  <a:moveTo>
                    <a:pt x="768350" y="254000"/>
                  </a:moveTo>
                  <a:lnTo>
                    <a:pt x="760730" y="250190"/>
                  </a:lnTo>
                  <a:lnTo>
                    <a:pt x="755650" y="257810"/>
                  </a:lnTo>
                  <a:lnTo>
                    <a:pt x="763257" y="262890"/>
                  </a:lnTo>
                  <a:lnTo>
                    <a:pt x="768350" y="254000"/>
                  </a:lnTo>
                  <a:close/>
                </a:path>
                <a:path w="918210" h="1526539">
                  <a:moveTo>
                    <a:pt x="778510" y="237490"/>
                  </a:moveTo>
                  <a:lnTo>
                    <a:pt x="770877" y="232410"/>
                  </a:lnTo>
                  <a:lnTo>
                    <a:pt x="765810" y="241300"/>
                  </a:lnTo>
                  <a:lnTo>
                    <a:pt x="773417" y="246380"/>
                  </a:lnTo>
                  <a:lnTo>
                    <a:pt x="778510" y="237490"/>
                  </a:lnTo>
                  <a:close/>
                </a:path>
                <a:path w="918210" h="1526539">
                  <a:moveTo>
                    <a:pt x="788670" y="220980"/>
                  </a:moveTo>
                  <a:lnTo>
                    <a:pt x="781050" y="215900"/>
                  </a:lnTo>
                  <a:lnTo>
                    <a:pt x="775970" y="224790"/>
                  </a:lnTo>
                  <a:lnTo>
                    <a:pt x="783577" y="229870"/>
                  </a:lnTo>
                  <a:lnTo>
                    <a:pt x="788670" y="220980"/>
                  </a:lnTo>
                  <a:close/>
                </a:path>
                <a:path w="918210" h="1526539">
                  <a:moveTo>
                    <a:pt x="798817" y="204470"/>
                  </a:moveTo>
                  <a:lnTo>
                    <a:pt x="791197" y="199390"/>
                  </a:lnTo>
                  <a:lnTo>
                    <a:pt x="786117" y="208280"/>
                  </a:lnTo>
                  <a:lnTo>
                    <a:pt x="793737" y="213360"/>
                  </a:lnTo>
                  <a:lnTo>
                    <a:pt x="798817" y="204470"/>
                  </a:lnTo>
                  <a:close/>
                </a:path>
                <a:path w="918210" h="1526539">
                  <a:moveTo>
                    <a:pt x="808977" y="187960"/>
                  </a:moveTo>
                  <a:lnTo>
                    <a:pt x="801357" y="182880"/>
                  </a:lnTo>
                  <a:lnTo>
                    <a:pt x="796277" y="191770"/>
                  </a:lnTo>
                  <a:lnTo>
                    <a:pt x="803897" y="196850"/>
                  </a:lnTo>
                  <a:lnTo>
                    <a:pt x="808977" y="187960"/>
                  </a:lnTo>
                  <a:close/>
                </a:path>
                <a:path w="918210" h="1526539">
                  <a:moveTo>
                    <a:pt x="819137" y="171450"/>
                  </a:moveTo>
                  <a:lnTo>
                    <a:pt x="810260" y="166370"/>
                  </a:lnTo>
                  <a:lnTo>
                    <a:pt x="805167" y="175260"/>
                  </a:lnTo>
                  <a:lnTo>
                    <a:pt x="814057" y="179070"/>
                  </a:lnTo>
                  <a:lnTo>
                    <a:pt x="819137" y="171450"/>
                  </a:lnTo>
                  <a:close/>
                </a:path>
                <a:path w="918210" h="1526539">
                  <a:moveTo>
                    <a:pt x="829310" y="154940"/>
                  </a:moveTo>
                  <a:lnTo>
                    <a:pt x="820407" y="149860"/>
                  </a:lnTo>
                  <a:lnTo>
                    <a:pt x="815327" y="157480"/>
                  </a:lnTo>
                  <a:lnTo>
                    <a:pt x="824230" y="162560"/>
                  </a:lnTo>
                  <a:lnTo>
                    <a:pt x="829310" y="154940"/>
                  </a:lnTo>
                  <a:close/>
                </a:path>
                <a:path w="918210" h="1526539">
                  <a:moveTo>
                    <a:pt x="838200" y="138430"/>
                  </a:moveTo>
                  <a:lnTo>
                    <a:pt x="830580" y="133350"/>
                  </a:lnTo>
                  <a:lnTo>
                    <a:pt x="825500" y="140970"/>
                  </a:lnTo>
                  <a:lnTo>
                    <a:pt x="833107" y="146050"/>
                  </a:lnTo>
                  <a:lnTo>
                    <a:pt x="838200" y="138430"/>
                  </a:lnTo>
                  <a:close/>
                </a:path>
                <a:path w="918210" h="1526539">
                  <a:moveTo>
                    <a:pt x="848360" y="121920"/>
                  </a:moveTo>
                  <a:lnTo>
                    <a:pt x="840727" y="116840"/>
                  </a:lnTo>
                  <a:lnTo>
                    <a:pt x="835660" y="124460"/>
                  </a:lnTo>
                  <a:lnTo>
                    <a:pt x="843267" y="129540"/>
                  </a:lnTo>
                  <a:lnTo>
                    <a:pt x="848360" y="121920"/>
                  </a:lnTo>
                  <a:close/>
                </a:path>
                <a:path w="918210" h="1526539">
                  <a:moveTo>
                    <a:pt x="858520" y="105410"/>
                  </a:moveTo>
                  <a:lnTo>
                    <a:pt x="850900" y="100330"/>
                  </a:lnTo>
                  <a:lnTo>
                    <a:pt x="845820" y="107950"/>
                  </a:lnTo>
                  <a:lnTo>
                    <a:pt x="853427" y="113030"/>
                  </a:lnTo>
                  <a:lnTo>
                    <a:pt x="858520" y="105410"/>
                  </a:lnTo>
                  <a:close/>
                </a:path>
                <a:path w="918210" h="1526539">
                  <a:moveTo>
                    <a:pt x="868667" y="87630"/>
                  </a:moveTo>
                  <a:lnTo>
                    <a:pt x="861047" y="82550"/>
                  </a:lnTo>
                  <a:lnTo>
                    <a:pt x="855967" y="91440"/>
                  </a:lnTo>
                  <a:lnTo>
                    <a:pt x="863587" y="96520"/>
                  </a:lnTo>
                  <a:lnTo>
                    <a:pt x="868667" y="87630"/>
                  </a:lnTo>
                  <a:close/>
                </a:path>
                <a:path w="918210" h="1526539">
                  <a:moveTo>
                    <a:pt x="878827" y="71120"/>
                  </a:moveTo>
                  <a:lnTo>
                    <a:pt x="871207" y="66040"/>
                  </a:lnTo>
                  <a:lnTo>
                    <a:pt x="866127" y="74930"/>
                  </a:lnTo>
                  <a:lnTo>
                    <a:pt x="873747" y="80010"/>
                  </a:lnTo>
                  <a:lnTo>
                    <a:pt x="878827" y="71120"/>
                  </a:lnTo>
                  <a:close/>
                </a:path>
                <a:path w="918210" h="1526539">
                  <a:moveTo>
                    <a:pt x="888987" y="54610"/>
                  </a:moveTo>
                  <a:lnTo>
                    <a:pt x="880097" y="49530"/>
                  </a:lnTo>
                  <a:lnTo>
                    <a:pt x="875017" y="58420"/>
                  </a:lnTo>
                  <a:lnTo>
                    <a:pt x="883907" y="63500"/>
                  </a:lnTo>
                  <a:lnTo>
                    <a:pt x="888987" y="54610"/>
                  </a:lnTo>
                  <a:close/>
                </a:path>
                <a:path w="918210" h="1526539">
                  <a:moveTo>
                    <a:pt x="899160" y="38100"/>
                  </a:moveTo>
                  <a:lnTo>
                    <a:pt x="890270" y="33020"/>
                  </a:lnTo>
                  <a:lnTo>
                    <a:pt x="885177" y="41910"/>
                  </a:lnTo>
                  <a:lnTo>
                    <a:pt x="894080" y="46990"/>
                  </a:lnTo>
                  <a:lnTo>
                    <a:pt x="899160" y="38100"/>
                  </a:lnTo>
                  <a:close/>
                </a:path>
                <a:path w="918210" h="1526539">
                  <a:moveTo>
                    <a:pt x="908050" y="21590"/>
                  </a:moveTo>
                  <a:lnTo>
                    <a:pt x="900430" y="16510"/>
                  </a:lnTo>
                  <a:lnTo>
                    <a:pt x="895350" y="25400"/>
                  </a:lnTo>
                  <a:lnTo>
                    <a:pt x="904227" y="30480"/>
                  </a:lnTo>
                  <a:lnTo>
                    <a:pt x="908050" y="21590"/>
                  </a:lnTo>
                  <a:close/>
                </a:path>
                <a:path w="918210" h="1526539">
                  <a:moveTo>
                    <a:pt x="918210" y="5080"/>
                  </a:moveTo>
                  <a:lnTo>
                    <a:pt x="910577" y="0"/>
                  </a:lnTo>
                  <a:lnTo>
                    <a:pt x="905510" y="8890"/>
                  </a:lnTo>
                  <a:lnTo>
                    <a:pt x="913117" y="13970"/>
                  </a:lnTo>
                  <a:lnTo>
                    <a:pt x="918210" y="50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84270" y="5488939"/>
              <a:ext cx="203200" cy="328930"/>
            </a:xfrm>
            <a:custGeom>
              <a:avLst/>
              <a:gdLst/>
              <a:ahLst/>
              <a:cxnLst/>
              <a:rect l="l" t="t" r="r" b="b"/>
              <a:pathLst>
                <a:path w="203200" h="328929">
                  <a:moveTo>
                    <a:pt x="13970" y="321310"/>
                  </a:moveTo>
                  <a:lnTo>
                    <a:pt x="5080" y="316230"/>
                  </a:lnTo>
                  <a:lnTo>
                    <a:pt x="0" y="323850"/>
                  </a:lnTo>
                  <a:lnTo>
                    <a:pt x="8890" y="328930"/>
                  </a:lnTo>
                  <a:lnTo>
                    <a:pt x="13970" y="321310"/>
                  </a:lnTo>
                  <a:close/>
                </a:path>
                <a:path w="203200" h="328929">
                  <a:moveTo>
                    <a:pt x="22847" y="304800"/>
                  </a:moveTo>
                  <a:lnTo>
                    <a:pt x="15227" y="299720"/>
                  </a:lnTo>
                  <a:lnTo>
                    <a:pt x="10147" y="307340"/>
                  </a:lnTo>
                  <a:lnTo>
                    <a:pt x="19037" y="312420"/>
                  </a:lnTo>
                  <a:lnTo>
                    <a:pt x="22847" y="304800"/>
                  </a:lnTo>
                  <a:close/>
                </a:path>
                <a:path w="203200" h="328929">
                  <a:moveTo>
                    <a:pt x="33007" y="287020"/>
                  </a:moveTo>
                  <a:lnTo>
                    <a:pt x="25387" y="283210"/>
                  </a:lnTo>
                  <a:lnTo>
                    <a:pt x="20307" y="290830"/>
                  </a:lnTo>
                  <a:lnTo>
                    <a:pt x="27927" y="295910"/>
                  </a:lnTo>
                  <a:lnTo>
                    <a:pt x="33007" y="287020"/>
                  </a:lnTo>
                  <a:close/>
                </a:path>
                <a:path w="203200" h="328929">
                  <a:moveTo>
                    <a:pt x="43180" y="270510"/>
                  </a:moveTo>
                  <a:lnTo>
                    <a:pt x="35560" y="266700"/>
                  </a:lnTo>
                  <a:lnTo>
                    <a:pt x="30480" y="274320"/>
                  </a:lnTo>
                  <a:lnTo>
                    <a:pt x="38087" y="279400"/>
                  </a:lnTo>
                  <a:lnTo>
                    <a:pt x="43180" y="270510"/>
                  </a:lnTo>
                  <a:close/>
                </a:path>
                <a:path w="203200" h="328929">
                  <a:moveTo>
                    <a:pt x="53340" y="254000"/>
                  </a:moveTo>
                  <a:lnTo>
                    <a:pt x="45707" y="250190"/>
                  </a:lnTo>
                  <a:lnTo>
                    <a:pt x="40640" y="257810"/>
                  </a:lnTo>
                  <a:lnTo>
                    <a:pt x="48247" y="262890"/>
                  </a:lnTo>
                  <a:lnTo>
                    <a:pt x="53340" y="254000"/>
                  </a:lnTo>
                  <a:close/>
                </a:path>
                <a:path w="203200" h="328929">
                  <a:moveTo>
                    <a:pt x="63500" y="237490"/>
                  </a:moveTo>
                  <a:lnTo>
                    <a:pt x="54610" y="232410"/>
                  </a:lnTo>
                  <a:lnTo>
                    <a:pt x="49530" y="241300"/>
                  </a:lnTo>
                  <a:lnTo>
                    <a:pt x="58420" y="246380"/>
                  </a:lnTo>
                  <a:lnTo>
                    <a:pt x="63500" y="237490"/>
                  </a:lnTo>
                  <a:close/>
                </a:path>
                <a:path w="203200" h="328929">
                  <a:moveTo>
                    <a:pt x="73660" y="220980"/>
                  </a:moveTo>
                  <a:lnTo>
                    <a:pt x="64770" y="215900"/>
                  </a:lnTo>
                  <a:lnTo>
                    <a:pt x="59690" y="224790"/>
                  </a:lnTo>
                  <a:lnTo>
                    <a:pt x="68580" y="229870"/>
                  </a:lnTo>
                  <a:lnTo>
                    <a:pt x="73660" y="220980"/>
                  </a:lnTo>
                  <a:close/>
                </a:path>
                <a:path w="203200" h="328929">
                  <a:moveTo>
                    <a:pt x="83820" y="204470"/>
                  </a:moveTo>
                  <a:lnTo>
                    <a:pt x="74930" y="199390"/>
                  </a:lnTo>
                  <a:lnTo>
                    <a:pt x="69850" y="208280"/>
                  </a:lnTo>
                  <a:lnTo>
                    <a:pt x="78740" y="213360"/>
                  </a:lnTo>
                  <a:lnTo>
                    <a:pt x="83820" y="204470"/>
                  </a:lnTo>
                  <a:close/>
                </a:path>
                <a:path w="203200" h="328929">
                  <a:moveTo>
                    <a:pt x="92697" y="187960"/>
                  </a:moveTo>
                  <a:lnTo>
                    <a:pt x="85077" y="182880"/>
                  </a:lnTo>
                  <a:lnTo>
                    <a:pt x="79997" y="191770"/>
                  </a:lnTo>
                  <a:lnTo>
                    <a:pt x="88887" y="195580"/>
                  </a:lnTo>
                  <a:lnTo>
                    <a:pt x="92697" y="187960"/>
                  </a:lnTo>
                  <a:close/>
                </a:path>
                <a:path w="203200" h="328929">
                  <a:moveTo>
                    <a:pt x="102857" y="171450"/>
                  </a:moveTo>
                  <a:lnTo>
                    <a:pt x="95237" y="166370"/>
                  </a:lnTo>
                  <a:lnTo>
                    <a:pt x="90157" y="175260"/>
                  </a:lnTo>
                  <a:lnTo>
                    <a:pt x="97777" y="179070"/>
                  </a:lnTo>
                  <a:lnTo>
                    <a:pt x="102857" y="171450"/>
                  </a:lnTo>
                  <a:close/>
                </a:path>
                <a:path w="203200" h="328929">
                  <a:moveTo>
                    <a:pt x="113030" y="154940"/>
                  </a:moveTo>
                  <a:lnTo>
                    <a:pt x="105410" y="149860"/>
                  </a:lnTo>
                  <a:lnTo>
                    <a:pt x="100330" y="157480"/>
                  </a:lnTo>
                  <a:lnTo>
                    <a:pt x="107937" y="162560"/>
                  </a:lnTo>
                  <a:lnTo>
                    <a:pt x="113030" y="154940"/>
                  </a:lnTo>
                  <a:close/>
                </a:path>
                <a:path w="203200" h="328929">
                  <a:moveTo>
                    <a:pt x="123190" y="138430"/>
                  </a:moveTo>
                  <a:lnTo>
                    <a:pt x="114287" y="133350"/>
                  </a:lnTo>
                  <a:lnTo>
                    <a:pt x="110490" y="140970"/>
                  </a:lnTo>
                  <a:lnTo>
                    <a:pt x="118097" y="146050"/>
                  </a:lnTo>
                  <a:lnTo>
                    <a:pt x="123190" y="138430"/>
                  </a:lnTo>
                  <a:close/>
                </a:path>
                <a:path w="203200" h="328929">
                  <a:moveTo>
                    <a:pt x="133350" y="121920"/>
                  </a:moveTo>
                  <a:lnTo>
                    <a:pt x="124460" y="116840"/>
                  </a:lnTo>
                  <a:lnTo>
                    <a:pt x="119380" y="124460"/>
                  </a:lnTo>
                  <a:lnTo>
                    <a:pt x="128270" y="129540"/>
                  </a:lnTo>
                  <a:lnTo>
                    <a:pt x="133350" y="121920"/>
                  </a:lnTo>
                  <a:close/>
                </a:path>
                <a:path w="203200" h="328929">
                  <a:moveTo>
                    <a:pt x="143510" y="104140"/>
                  </a:moveTo>
                  <a:lnTo>
                    <a:pt x="134607" y="100330"/>
                  </a:lnTo>
                  <a:lnTo>
                    <a:pt x="129540" y="107950"/>
                  </a:lnTo>
                  <a:lnTo>
                    <a:pt x="138430" y="113030"/>
                  </a:lnTo>
                  <a:lnTo>
                    <a:pt x="143510" y="104140"/>
                  </a:lnTo>
                  <a:close/>
                </a:path>
                <a:path w="203200" h="328929">
                  <a:moveTo>
                    <a:pt x="153670" y="87630"/>
                  </a:moveTo>
                  <a:lnTo>
                    <a:pt x="144780" y="82550"/>
                  </a:lnTo>
                  <a:lnTo>
                    <a:pt x="139700" y="91440"/>
                  </a:lnTo>
                  <a:lnTo>
                    <a:pt x="148590" y="96520"/>
                  </a:lnTo>
                  <a:lnTo>
                    <a:pt x="153670" y="87630"/>
                  </a:lnTo>
                  <a:close/>
                </a:path>
                <a:path w="203200" h="328929">
                  <a:moveTo>
                    <a:pt x="162547" y="71120"/>
                  </a:moveTo>
                  <a:lnTo>
                    <a:pt x="154927" y="66040"/>
                  </a:lnTo>
                  <a:lnTo>
                    <a:pt x="149847" y="74930"/>
                  </a:lnTo>
                  <a:lnTo>
                    <a:pt x="158737" y="80010"/>
                  </a:lnTo>
                  <a:lnTo>
                    <a:pt x="162547" y="71120"/>
                  </a:lnTo>
                  <a:close/>
                </a:path>
                <a:path w="203200" h="328929">
                  <a:moveTo>
                    <a:pt x="172707" y="54610"/>
                  </a:moveTo>
                  <a:lnTo>
                    <a:pt x="165087" y="49530"/>
                  </a:lnTo>
                  <a:lnTo>
                    <a:pt x="160007" y="58420"/>
                  </a:lnTo>
                  <a:lnTo>
                    <a:pt x="167627" y="63500"/>
                  </a:lnTo>
                  <a:lnTo>
                    <a:pt x="172707" y="54610"/>
                  </a:lnTo>
                  <a:close/>
                </a:path>
                <a:path w="203200" h="328929">
                  <a:moveTo>
                    <a:pt x="182880" y="38100"/>
                  </a:moveTo>
                  <a:lnTo>
                    <a:pt x="175260" y="33020"/>
                  </a:lnTo>
                  <a:lnTo>
                    <a:pt x="170180" y="41910"/>
                  </a:lnTo>
                  <a:lnTo>
                    <a:pt x="177787" y="46990"/>
                  </a:lnTo>
                  <a:lnTo>
                    <a:pt x="182880" y="38100"/>
                  </a:lnTo>
                  <a:close/>
                </a:path>
                <a:path w="203200" h="328929">
                  <a:moveTo>
                    <a:pt x="193040" y="21590"/>
                  </a:moveTo>
                  <a:lnTo>
                    <a:pt x="185407" y="16510"/>
                  </a:lnTo>
                  <a:lnTo>
                    <a:pt x="180340" y="25400"/>
                  </a:lnTo>
                  <a:lnTo>
                    <a:pt x="187947" y="30480"/>
                  </a:lnTo>
                  <a:lnTo>
                    <a:pt x="193040" y="21590"/>
                  </a:lnTo>
                  <a:close/>
                </a:path>
                <a:path w="203200" h="328929">
                  <a:moveTo>
                    <a:pt x="203200" y="5080"/>
                  </a:moveTo>
                  <a:lnTo>
                    <a:pt x="194310" y="0"/>
                  </a:lnTo>
                  <a:lnTo>
                    <a:pt x="189230" y="8890"/>
                  </a:lnTo>
                  <a:lnTo>
                    <a:pt x="198120" y="12700"/>
                  </a:lnTo>
                  <a:lnTo>
                    <a:pt x="203200" y="50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972304" y="6552692"/>
            <a:ext cx="2455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Problem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Solving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Agent|Amar</a:t>
            </a:r>
            <a:r>
              <a:rPr sz="1200" spc="-1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spc="-10" dirty="0">
                <a:solidFill>
                  <a:srgbClr val="191B0E"/>
                </a:solidFill>
                <a:latin typeface="Franklin Gothic Book"/>
                <a:cs typeface="Franklin Gothic Book"/>
              </a:rPr>
              <a:t>Jukuntla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702540" y="6552692"/>
            <a:ext cx="287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103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CD897211-372B-4557-F1AA-B1846C70283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DB1E89FB-81CC-FAB3-0EC8-EE26E7C779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103</a:t>
            </a:fld>
            <a:endParaRPr lang="en-IN" spc="-2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3" name="object 3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9" name="object 9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17" name="object 17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2" name="object 22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29" name="object 29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81237" y="2433637"/>
            <a:ext cx="2676525" cy="1000125"/>
            <a:chOff x="2281237" y="2433637"/>
            <a:chExt cx="2676525" cy="1000125"/>
          </a:xfrm>
        </p:grpSpPr>
        <p:sp>
          <p:nvSpPr>
            <p:cNvPr id="35" name="object 35"/>
            <p:cNvSpPr/>
            <p:nvPr/>
          </p:nvSpPr>
          <p:spPr>
            <a:xfrm>
              <a:off x="3886200" y="2438400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9400" y="2438400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6000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99392" y="5957823"/>
            <a:ext cx="5156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196588" y="4418328"/>
            <a:ext cx="474980" cy="1525270"/>
            <a:chOff x="3196588" y="4418328"/>
            <a:chExt cx="474980" cy="1525270"/>
          </a:xfrm>
        </p:grpSpPr>
        <p:sp>
          <p:nvSpPr>
            <p:cNvPr id="48" name="object 48"/>
            <p:cNvSpPr/>
            <p:nvPr/>
          </p:nvSpPr>
          <p:spPr>
            <a:xfrm>
              <a:off x="3196577" y="4418329"/>
              <a:ext cx="474980" cy="1525270"/>
            </a:xfrm>
            <a:custGeom>
              <a:avLst/>
              <a:gdLst/>
              <a:ahLst/>
              <a:cxnLst/>
              <a:rect l="l" t="t" r="r" b="b"/>
              <a:pathLst>
                <a:path w="474979" h="1525270">
                  <a:moveTo>
                    <a:pt x="11430" y="8890"/>
                  </a:moveTo>
                  <a:lnTo>
                    <a:pt x="7620" y="0"/>
                  </a:lnTo>
                  <a:lnTo>
                    <a:pt x="0" y="2540"/>
                  </a:lnTo>
                  <a:lnTo>
                    <a:pt x="2540" y="12700"/>
                  </a:lnTo>
                  <a:lnTo>
                    <a:pt x="11430" y="8890"/>
                  </a:lnTo>
                  <a:close/>
                </a:path>
                <a:path w="474979" h="1525270">
                  <a:moveTo>
                    <a:pt x="16522" y="27940"/>
                  </a:moveTo>
                  <a:lnTo>
                    <a:pt x="13982" y="19050"/>
                  </a:lnTo>
                  <a:lnTo>
                    <a:pt x="5092" y="21590"/>
                  </a:lnTo>
                  <a:lnTo>
                    <a:pt x="7632" y="30480"/>
                  </a:lnTo>
                  <a:lnTo>
                    <a:pt x="16522" y="27940"/>
                  </a:lnTo>
                  <a:close/>
                </a:path>
                <a:path w="474979" h="1525270">
                  <a:moveTo>
                    <a:pt x="22872" y="46990"/>
                  </a:moveTo>
                  <a:lnTo>
                    <a:pt x="19050" y="36830"/>
                  </a:lnTo>
                  <a:lnTo>
                    <a:pt x="10172" y="39370"/>
                  </a:lnTo>
                  <a:lnTo>
                    <a:pt x="12700" y="49530"/>
                  </a:lnTo>
                  <a:lnTo>
                    <a:pt x="22872" y="46990"/>
                  </a:lnTo>
                  <a:close/>
                </a:path>
                <a:path w="474979" h="1525270">
                  <a:moveTo>
                    <a:pt x="27952" y="64770"/>
                  </a:moveTo>
                  <a:lnTo>
                    <a:pt x="25400" y="55880"/>
                  </a:lnTo>
                  <a:lnTo>
                    <a:pt x="16522" y="58420"/>
                  </a:lnTo>
                  <a:lnTo>
                    <a:pt x="19050" y="67310"/>
                  </a:lnTo>
                  <a:lnTo>
                    <a:pt x="27952" y="64770"/>
                  </a:lnTo>
                  <a:close/>
                </a:path>
                <a:path w="474979" h="1525270">
                  <a:moveTo>
                    <a:pt x="33020" y="83820"/>
                  </a:moveTo>
                  <a:lnTo>
                    <a:pt x="30480" y="74930"/>
                  </a:lnTo>
                  <a:lnTo>
                    <a:pt x="21590" y="77470"/>
                  </a:lnTo>
                  <a:lnTo>
                    <a:pt x="24130" y="86360"/>
                  </a:lnTo>
                  <a:lnTo>
                    <a:pt x="33020" y="83820"/>
                  </a:lnTo>
                  <a:close/>
                </a:path>
                <a:path w="474979" h="1525270">
                  <a:moveTo>
                    <a:pt x="39370" y="101600"/>
                  </a:moveTo>
                  <a:lnTo>
                    <a:pt x="36830" y="92710"/>
                  </a:lnTo>
                  <a:lnTo>
                    <a:pt x="27940" y="95250"/>
                  </a:lnTo>
                  <a:lnTo>
                    <a:pt x="30480" y="105410"/>
                  </a:lnTo>
                  <a:lnTo>
                    <a:pt x="39370" y="101600"/>
                  </a:lnTo>
                  <a:close/>
                </a:path>
                <a:path w="474979" h="1525270">
                  <a:moveTo>
                    <a:pt x="44450" y="120662"/>
                  </a:moveTo>
                  <a:lnTo>
                    <a:pt x="41910" y="111760"/>
                  </a:lnTo>
                  <a:lnTo>
                    <a:pt x="33032" y="114300"/>
                  </a:lnTo>
                  <a:lnTo>
                    <a:pt x="35560" y="123202"/>
                  </a:lnTo>
                  <a:lnTo>
                    <a:pt x="44450" y="120662"/>
                  </a:lnTo>
                  <a:close/>
                </a:path>
                <a:path w="474979" h="1525270">
                  <a:moveTo>
                    <a:pt x="50800" y="139712"/>
                  </a:moveTo>
                  <a:lnTo>
                    <a:pt x="46990" y="130810"/>
                  </a:lnTo>
                  <a:lnTo>
                    <a:pt x="38100" y="133350"/>
                  </a:lnTo>
                  <a:lnTo>
                    <a:pt x="41910" y="142252"/>
                  </a:lnTo>
                  <a:lnTo>
                    <a:pt x="50800" y="139712"/>
                  </a:lnTo>
                  <a:close/>
                </a:path>
                <a:path w="474979" h="1525270">
                  <a:moveTo>
                    <a:pt x="55880" y="157480"/>
                  </a:moveTo>
                  <a:lnTo>
                    <a:pt x="53340" y="148590"/>
                  </a:lnTo>
                  <a:lnTo>
                    <a:pt x="44450" y="151130"/>
                  </a:lnTo>
                  <a:lnTo>
                    <a:pt x="46990" y="161290"/>
                  </a:lnTo>
                  <a:lnTo>
                    <a:pt x="55880" y="157480"/>
                  </a:lnTo>
                  <a:close/>
                </a:path>
                <a:path w="474979" h="1525270">
                  <a:moveTo>
                    <a:pt x="60972" y="176530"/>
                  </a:moveTo>
                  <a:lnTo>
                    <a:pt x="58432" y="167640"/>
                  </a:lnTo>
                  <a:lnTo>
                    <a:pt x="49542" y="170180"/>
                  </a:lnTo>
                  <a:lnTo>
                    <a:pt x="52082" y="179070"/>
                  </a:lnTo>
                  <a:lnTo>
                    <a:pt x="60972" y="176530"/>
                  </a:lnTo>
                  <a:close/>
                </a:path>
                <a:path w="474979" h="1525270">
                  <a:moveTo>
                    <a:pt x="67322" y="195580"/>
                  </a:moveTo>
                  <a:lnTo>
                    <a:pt x="63500" y="186690"/>
                  </a:lnTo>
                  <a:lnTo>
                    <a:pt x="54622" y="187960"/>
                  </a:lnTo>
                  <a:lnTo>
                    <a:pt x="58432" y="198120"/>
                  </a:lnTo>
                  <a:lnTo>
                    <a:pt x="67322" y="195580"/>
                  </a:lnTo>
                  <a:close/>
                </a:path>
                <a:path w="474979" h="1525270">
                  <a:moveTo>
                    <a:pt x="72390" y="213360"/>
                  </a:moveTo>
                  <a:lnTo>
                    <a:pt x="69850" y="204470"/>
                  </a:lnTo>
                  <a:lnTo>
                    <a:pt x="60972" y="207010"/>
                  </a:lnTo>
                  <a:lnTo>
                    <a:pt x="63500" y="215912"/>
                  </a:lnTo>
                  <a:lnTo>
                    <a:pt x="72390" y="213360"/>
                  </a:lnTo>
                  <a:close/>
                </a:path>
                <a:path w="474979" h="1525270">
                  <a:moveTo>
                    <a:pt x="77470" y="232410"/>
                  </a:moveTo>
                  <a:lnTo>
                    <a:pt x="74930" y="223520"/>
                  </a:lnTo>
                  <a:lnTo>
                    <a:pt x="66040" y="226060"/>
                  </a:lnTo>
                  <a:lnTo>
                    <a:pt x="68580" y="234962"/>
                  </a:lnTo>
                  <a:lnTo>
                    <a:pt x="77470" y="232410"/>
                  </a:lnTo>
                  <a:close/>
                </a:path>
                <a:path w="474979" h="1525270">
                  <a:moveTo>
                    <a:pt x="83820" y="251460"/>
                  </a:moveTo>
                  <a:lnTo>
                    <a:pt x="81280" y="241300"/>
                  </a:lnTo>
                  <a:lnTo>
                    <a:pt x="72390" y="243840"/>
                  </a:lnTo>
                  <a:lnTo>
                    <a:pt x="74930" y="254000"/>
                  </a:lnTo>
                  <a:lnTo>
                    <a:pt x="83820" y="251460"/>
                  </a:lnTo>
                  <a:close/>
                </a:path>
                <a:path w="474979" h="1525270">
                  <a:moveTo>
                    <a:pt x="88900" y="269240"/>
                  </a:moveTo>
                  <a:lnTo>
                    <a:pt x="86360" y="260350"/>
                  </a:lnTo>
                  <a:lnTo>
                    <a:pt x="77482" y="262890"/>
                  </a:lnTo>
                  <a:lnTo>
                    <a:pt x="80010" y="271780"/>
                  </a:lnTo>
                  <a:lnTo>
                    <a:pt x="88900" y="269240"/>
                  </a:lnTo>
                  <a:close/>
                </a:path>
                <a:path w="474979" h="1525270">
                  <a:moveTo>
                    <a:pt x="95250" y="288290"/>
                  </a:moveTo>
                  <a:lnTo>
                    <a:pt x="92710" y="279400"/>
                  </a:lnTo>
                  <a:lnTo>
                    <a:pt x="82550" y="281940"/>
                  </a:lnTo>
                  <a:lnTo>
                    <a:pt x="86360" y="290830"/>
                  </a:lnTo>
                  <a:lnTo>
                    <a:pt x="95250" y="288290"/>
                  </a:lnTo>
                  <a:close/>
                </a:path>
                <a:path w="474979" h="1525270">
                  <a:moveTo>
                    <a:pt x="100330" y="306070"/>
                  </a:moveTo>
                  <a:lnTo>
                    <a:pt x="97790" y="297180"/>
                  </a:lnTo>
                  <a:lnTo>
                    <a:pt x="88900" y="299720"/>
                  </a:lnTo>
                  <a:lnTo>
                    <a:pt x="91440" y="309880"/>
                  </a:lnTo>
                  <a:lnTo>
                    <a:pt x="100330" y="306070"/>
                  </a:lnTo>
                  <a:close/>
                </a:path>
                <a:path w="474979" h="1525270">
                  <a:moveTo>
                    <a:pt x="106692" y="325120"/>
                  </a:moveTo>
                  <a:lnTo>
                    <a:pt x="102882" y="316230"/>
                  </a:lnTo>
                  <a:lnTo>
                    <a:pt x="93992" y="318770"/>
                  </a:lnTo>
                  <a:lnTo>
                    <a:pt x="97790" y="327660"/>
                  </a:lnTo>
                  <a:lnTo>
                    <a:pt x="106692" y="325120"/>
                  </a:lnTo>
                  <a:close/>
                </a:path>
                <a:path w="474979" h="1525270">
                  <a:moveTo>
                    <a:pt x="111772" y="344170"/>
                  </a:moveTo>
                  <a:lnTo>
                    <a:pt x="109232" y="335280"/>
                  </a:lnTo>
                  <a:lnTo>
                    <a:pt x="99072" y="337820"/>
                  </a:lnTo>
                  <a:lnTo>
                    <a:pt x="102882" y="346710"/>
                  </a:lnTo>
                  <a:lnTo>
                    <a:pt x="111772" y="344170"/>
                  </a:lnTo>
                  <a:close/>
                </a:path>
                <a:path w="474979" h="1525270">
                  <a:moveTo>
                    <a:pt x="116840" y="361950"/>
                  </a:moveTo>
                  <a:lnTo>
                    <a:pt x="114300" y="353060"/>
                  </a:lnTo>
                  <a:lnTo>
                    <a:pt x="105422" y="355600"/>
                  </a:lnTo>
                  <a:lnTo>
                    <a:pt x="107950" y="364502"/>
                  </a:lnTo>
                  <a:lnTo>
                    <a:pt x="116840" y="361950"/>
                  </a:lnTo>
                  <a:close/>
                </a:path>
                <a:path w="474979" h="1525270">
                  <a:moveTo>
                    <a:pt x="123190" y="381000"/>
                  </a:moveTo>
                  <a:lnTo>
                    <a:pt x="119380" y="372110"/>
                  </a:lnTo>
                  <a:lnTo>
                    <a:pt x="110490" y="374650"/>
                  </a:lnTo>
                  <a:lnTo>
                    <a:pt x="114300" y="383552"/>
                  </a:lnTo>
                  <a:lnTo>
                    <a:pt x="123190" y="381000"/>
                  </a:lnTo>
                  <a:close/>
                </a:path>
                <a:path w="474979" h="1525270">
                  <a:moveTo>
                    <a:pt x="128270" y="400050"/>
                  </a:moveTo>
                  <a:lnTo>
                    <a:pt x="125730" y="389890"/>
                  </a:lnTo>
                  <a:lnTo>
                    <a:pt x="116840" y="393700"/>
                  </a:lnTo>
                  <a:lnTo>
                    <a:pt x="119380" y="402590"/>
                  </a:lnTo>
                  <a:lnTo>
                    <a:pt x="128270" y="400050"/>
                  </a:lnTo>
                  <a:close/>
                </a:path>
                <a:path w="474979" h="1525270">
                  <a:moveTo>
                    <a:pt x="133350" y="417830"/>
                  </a:moveTo>
                  <a:lnTo>
                    <a:pt x="130810" y="408940"/>
                  </a:lnTo>
                  <a:lnTo>
                    <a:pt x="121932" y="411480"/>
                  </a:lnTo>
                  <a:lnTo>
                    <a:pt x="124460" y="420370"/>
                  </a:lnTo>
                  <a:lnTo>
                    <a:pt x="133350" y="417830"/>
                  </a:lnTo>
                  <a:close/>
                </a:path>
                <a:path w="474979" h="1525270">
                  <a:moveTo>
                    <a:pt x="139700" y="436880"/>
                  </a:moveTo>
                  <a:lnTo>
                    <a:pt x="137160" y="427990"/>
                  </a:lnTo>
                  <a:lnTo>
                    <a:pt x="128282" y="430530"/>
                  </a:lnTo>
                  <a:lnTo>
                    <a:pt x="130810" y="439420"/>
                  </a:lnTo>
                  <a:lnTo>
                    <a:pt x="139700" y="436880"/>
                  </a:lnTo>
                  <a:close/>
                </a:path>
                <a:path w="474979" h="1525270">
                  <a:moveTo>
                    <a:pt x="144780" y="455930"/>
                  </a:moveTo>
                  <a:lnTo>
                    <a:pt x="142240" y="445770"/>
                  </a:lnTo>
                  <a:lnTo>
                    <a:pt x="133350" y="448310"/>
                  </a:lnTo>
                  <a:lnTo>
                    <a:pt x="135890" y="458470"/>
                  </a:lnTo>
                  <a:lnTo>
                    <a:pt x="144780" y="455930"/>
                  </a:lnTo>
                  <a:close/>
                </a:path>
                <a:path w="474979" h="1525270">
                  <a:moveTo>
                    <a:pt x="149872" y="473710"/>
                  </a:moveTo>
                  <a:lnTo>
                    <a:pt x="147332" y="464820"/>
                  </a:lnTo>
                  <a:lnTo>
                    <a:pt x="138442" y="467360"/>
                  </a:lnTo>
                  <a:lnTo>
                    <a:pt x="142252" y="476262"/>
                  </a:lnTo>
                  <a:lnTo>
                    <a:pt x="149872" y="473710"/>
                  </a:lnTo>
                  <a:close/>
                </a:path>
                <a:path w="474979" h="1525270">
                  <a:moveTo>
                    <a:pt x="156222" y="492760"/>
                  </a:moveTo>
                  <a:lnTo>
                    <a:pt x="153682" y="483870"/>
                  </a:lnTo>
                  <a:lnTo>
                    <a:pt x="144792" y="486410"/>
                  </a:lnTo>
                  <a:lnTo>
                    <a:pt x="147332" y="495312"/>
                  </a:lnTo>
                  <a:lnTo>
                    <a:pt x="156222" y="492760"/>
                  </a:lnTo>
                  <a:close/>
                </a:path>
                <a:path w="474979" h="1525270">
                  <a:moveTo>
                    <a:pt x="161302" y="510540"/>
                  </a:moveTo>
                  <a:lnTo>
                    <a:pt x="158750" y="501650"/>
                  </a:lnTo>
                  <a:lnTo>
                    <a:pt x="149872" y="504190"/>
                  </a:lnTo>
                  <a:lnTo>
                    <a:pt x="152400" y="513080"/>
                  </a:lnTo>
                  <a:lnTo>
                    <a:pt x="161302" y="510540"/>
                  </a:lnTo>
                  <a:close/>
                </a:path>
                <a:path w="474979" h="1525270">
                  <a:moveTo>
                    <a:pt x="167640" y="529590"/>
                  </a:moveTo>
                  <a:lnTo>
                    <a:pt x="165100" y="520700"/>
                  </a:lnTo>
                  <a:lnTo>
                    <a:pt x="154940" y="523240"/>
                  </a:lnTo>
                  <a:lnTo>
                    <a:pt x="158750" y="532130"/>
                  </a:lnTo>
                  <a:lnTo>
                    <a:pt x="167640" y="529590"/>
                  </a:lnTo>
                  <a:close/>
                </a:path>
                <a:path w="474979" h="1525270">
                  <a:moveTo>
                    <a:pt x="172720" y="548640"/>
                  </a:moveTo>
                  <a:lnTo>
                    <a:pt x="170180" y="538480"/>
                  </a:lnTo>
                  <a:lnTo>
                    <a:pt x="161290" y="542290"/>
                  </a:lnTo>
                  <a:lnTo>
                    <a:pt x="163830" y="551180"/>
                  </a:lnTo>
                  <a:lnTo>
                    <a:pt x="172720" y="548640"/>
                  </a:lnTo>
                  <a:close/>
                </a:path>
                <a:path w="474979" h="1525270">
                  <a:moveTo>
                    <a:pt x="179082" y="566420"/>
                  </a:moveTo>
                  <a:lnTo>
                    <a:pt x="175260" y="557530"/>
                  </a:lnTo>
                  <a:lnTo>
                    <a:pt x="166382" y="560070"/>
                  </a:lnTo>
                  <a:lnTo>
                    <a:pt x="168910" y="568960"/>
                  </a:lnTo>
                  <a:lnTo>
                    <a:pt x="179082" y="566420"/>
                  </a:lnTo>
                  <a:close/>
                </a:path>
                <a:path w="474979" h="1525270">
                  <a:moveTo>
                    <a:pt x="184150" y="585470"/>
                  </a:moveTo>
                  <a:lnTo>
                    <a:pt x="181610" y="576580"/>
                  </a:lnTo>
                  <a:lnTo>
                    <a:pt x="172732" y="579120"/>
                  </a:lnTo>
                  <a:lnTo>
                    <a:pt x="175260" y="588010"/>
                  </a:lnTo>
                  <a:lnTo>
                    <a:pt x="184150" y="585470"/>
                  </a:lnTo>
                  <a:close/>
                </a:path>
                <a:path w="474979" h="1525270">
                  <a:moveTo>
                    <a:pt x="189230" y="604520"/>
                  </a:moveTo>
                  <a:lnTo>
                    <a:pt x="186690" y="594360"/>
                  </a:lnTo>
                  <a:lnTo>
                    <a:pt x="177800" y="598170"/>
                  </a:lnTo>
                  <a:lnTo>
                    <a:pt x="180340" y="607060"/>
                  </a:lnTo>
                  <a:lnTo>
                    <a:pt x="189230" y="604520"/>
                  </a:lnTo>
                  <a:close/>
                </a:path>
                <a:path w="474979" h="1525270">
                  <a:moveTo>
                    <a:pt x="195580" y="622312"/>
                  </a:moveTo>
                  <a:lnTo>
                    <a:pt x="193040" y="613410"/>
                  </a:lnTo>
                  <a:lnTo>
                    <a:pt x="184150" y="615950"/>
                  </a:lnTo>
                  <a:lnTo>
                    <a:pt x="186690" y="624852"/>
                  </a:lnTo>
                  <a:lnTo>
                    <a:pt x="195580" y="622312"/>
                  </a:lnTo>
                  <a:close/>
                </a:path>
                <a:path w="474979" h="1525270">
                  <a:moveTo>
                    <a:pt x="200672" y="641362"/>
                  </a:moveTo>
                  <a:lnTo>
                    <a:pt x="198132" y="632460"/>
                  </a:lnTo>
                  <a:lnTo>
                    <a:pt x="189242" y="635000"/>
                  </a:lnTo>
                  <a:lnTo>
                    <a:pt x="191782" y="643902"/>
                  </a:lnTo>
                  <a:lnTo>
                    <a:pt x="200672" y="641362"/>
                  </a:lnTo>
                  <a:close/>
                </a:path>
                <a:path w="474979" h="1525270">
                  <a:moveTo>
                    <a:pt x="205752" y="660400"/>
                  </a:moveTo>
                  <a:lnTo>
                    <a:pt x="203200" y="650240"/>
                  </a:lnTo>
                  <a:lnTo>
                    <a:pt x="194322" y="652780"/>
                  </a:lnTo>
                  <a:lnTo>
                    <a:pt x="196850" y="662940"/>
                  </a:lnTo>
                  <a:lnTo>
                    <a:pt x="205752" y="660400"/>
                  </a:lnTo>
                  <a:close/>
                </a:path>
                <a:path w="474979" h="1525270">
                  <a:moveTo>
                    <a:pt x="212102" y="678180"/>
                  </a:moveTo>
                  <a:lnTo>
                    <a:pt x="209550" y="669290"/>
                  </a:lnTo>
                  <a:lnTo>
                    <a:pt x="200672" y="671830"/>
                  </a:lnTo>
                  <a:lnTo>
                    <a:pt x="203200" y="680720"/>
                  </a:lnTo>
                  <a:lnTo>
                    <a:pt x="212102" y="678180"/>
                  </a:lnTo>
                  <a:close/>
                </a:path>
                <a:path w="474979" h="1525270">
                  <a:moveTo>
                    <a:pt x="217170" y="697230"/>
                  </a:moveTo>
                  <a:lnTo>
                    <a:pt x="214630" y="687070"/>
                  </a:lnTo>
                  <a:lnTo>
                    <a:pt x="205740" y="690880"/>
                  </a:lnTo>
                  <a:lnTo>
                    <a:pt x="208280" y="699770"/>
                  </a:lnTo>
                  <a:lnTo>
                    <a:pt x="217170" y="697230"/>
                  </a:lnTo>
                  <a:close/>
                </a:path>
                <a:path w="474979" h="1525270">
                  <a:moveTo>
                    <a:pt x="223532" y="715010"/>
                  </a:moveTo>
                  <a:lnTo>
                    <a:pt x="219710" y="706120"/>
                  </a:lnTo>
                  <a:lnTo>
                    <a:pt x="210832" y="708660"/>
                  </a:lnTo>
                  <a:lnTo>
                    <a:pt x="214630" y="717562"/>
                  </a:lnTo>
                  <a:lnTo>
                    <a:pt x="223532" y="715010"/>
                  </a:lnTo>
                  <a:close/>
                </a:path>
                <a:path w="474979" h="1525270">
                  <a:moveTo>
                    <a:pt x="228600" y="734060"/>
                  </a:moveTo>
                  <a:lnTo>
                    <a:pt x="226060" y="725170"/>
                  </a:lnTo>
                  <a:lnTo>
                    <a:pt x="217182" y="727710"/>
                  </a:lnTo>
                  <a:lnTo>
                    <a:pt x="219710" y="736612"/>
                  </a:lnTo>
                  <a:lnTo>
                    <a:pt x="228600" y="734060"/>
                  </a:lnTo>
                  <a:close/>
                </a:path>
                <a:path w="474979" h="1525270">
                  <a:moveTo>
                    <a:pt x="234950" y="753110"/>
                  </a:moveTo>
                  <a:lnTo>
                    <a:pt x="231140" y="742950"/>
                  </a:lnTo>
                  <a:lnTo>
                    <a:pt x="222250" y="746760"/>
                  </a:lnTo>
                  <a:lnTo>
                    <a:pt x="224790" y="755650"/>
                  </a:lnTo>
                  <a:lnTo>
                    <a:pt x="234950" y="753110"/>
                  </a:lnTo>
                  <a:close/>
                </a:path>
                <a:path w="474979" h="1525270">
                  <a:moveTo>
                    <a:pt x="240030" y="770890"/>
                  </a:moveTo>
                  <a:lnTo>
                    <a:pt x="237490" y="762000"/>
                  </a:lnTo>
                  <a:lnTo>
                    <a:pt x="228600" y="764540"/>
                  </a:lnTo>
                  <a:lnTo>
                    <a:pt x="231140" y="773430"/>
                  </a:lnTo>
                  <a:lnTo>
                    <a:pt x="240030" y="770890"/>
                  </a:lnTo>
                  <a:close/>
                </a:path>
                <a:path w="474979" h="1525270">
                  <a:moveTo>
                    <a:pt x="245122" y="789940"/>
                  </a:moveTo>
                  <a:lnTo>
                    <a:pt x="242582" y="781050"/>
                  </a:lnTo>
                  <a:lnTo>
                    <a:pt x="233692" y="783590"/>
                  </a:lnTo>
                  <a:lnTo>
                    <a:pt x="236232" y="792492"/>
                  </a:lnTo>
                  <a:lnTo>
                    <a:pt x="245122" y="789940"/>
                  </a:lnTo>
                  <a:close/>
                </a:path>
                <a:path w="474979" h="1525270">
                  <a:moveTo>
                    <a:pt x="251472" y="808990"/>
                  </a:moveTo>
                  <a:lnTo>
                    <a:pt x="247650" y="798830"/>
                  </a:lnTo>
                  <a:lnTo>
                    <a:pt x="238772" y="802640"/>
                  </a:lnTo>
                  <a:lnTo>
                    <a:pt x="241300" y="811530"/>
                  </a:lnTo>
                  <a:lnTo>
                    <a:pt x="251472" y="808990"/>
                  </a:lnTo>
                  <a:close/>
                </a:path>
                <a:path w="474979" h="1525270">
                  <a:moveTo>
                    <a:pt x="256552" y="826770"/>
                  </a:moveTo>
                  <a:lnTo>
                    <a:pt x="254000" y="817880"/>
                  </a:lnTo>
                  <a:lnTo>
                    <a:pt x="245122" y="820420"/>
                  </a:lnTo>
                  <a:lnTo>
                    <a:pt x="247650" y="829310"/>
                  </a:lnTo>
                  <a:lnTo>
                    <a:pt x="256552" y="826770"/>
                  </a:lnTo>
                  <a:close/>
                </a:path>
                <a:path w="474979" h="1525270">
                  <a:moveTo>
                    <a:pt x="261620" y="845820"/>
                  </a:moveTo>
                  <a:lnTo>
                    <a:pt x="259080" y="835660"/>
                  </a:lnTo>
                  <a:lnTo>
                    <a:pt x="250190" y="839470"/>
                  </a:lnTo>
                  <a:lnTo>
                    <a:pt x="252730" y="848360"/>
                  </a:lnTo>
                  <a:lnTo>
                    <a:pt x="261620" y="845820"/>
                  </a:lnTo>
                  <a:close/>
                </a:path>
                <a:path w="474979" h="1525270">
                  <a:moveTo>
                    <a:pt x="267970" y="864870"/>
                  </a:moveTo>
                  <a:lnTo>
                    <a:pt x="265430" y="854710"/>
                  </a:lnTo>
                  <a:lnTo>
                    <a:pt x="256540" y="857250"/>
                  </a:lnTo>
                  <a:lnTo>
                    <a:pt x="259080" y="867410"/>
                  </a:lnTo>
                  <a:lnTo>
                    <a:pt x="267970" y="864870"/>
                  </a:lnTo>
                  <a:close/>
                </a:path>
                <a:path w="474979" h="1525270">
                  <a:moveTo>
                    <a:pt x="273050" y="882662"/>
                  </a:moveTo>
                  <a:lnTo>
                    <a:pt x="270510" y="873760"/>
                  </a:lnTo>
                  <a:lnTo>
                    <a:pt x="261632" y="876300"/>
                  </a:lnTo>
                  <a:lnTo>
                    <a:pt x="264160" y="885202"/>
                  </a:lnTo>
                  <a:lnTo>
                    <a:pt x="273050" y="882662"/>
                  </a:lnTo>
                  <a:close/>
                </a:path>
                <a:path w="474979" h="1525270">
                  <a:moveTo>
                    <a:pt x="279400" y="901700"/>
                  </a:moveTo>
                  <a:lnTo>
                    <a:pt x="275590" y="891540"/>
                  </a:lnTo>
                  <a:lnTo>
                    <a:pt x="266700" y="895350"/>
                  </a:lnTo>
                  <a:lnTo>
                    <a:pt x="270510" y="904240"/>
                  </a:lnTo>
                  <a:lnTo>
                    <a:pt x="279400" y="901700"/>
                  </a:lnTo>
                  <a:close/>
                </a:path>
                <a:path w="474979" h="1525270">
                  <a:moveTo>
                    <a:pt x="284480" y="919480"/>
                  </a:moveTo>
                  <a:lnTo>
                    <a:pt x="281940" y="910590"/>
                  </a:lnTo>
                  <a:lnTo>
                    <a:pt x="273050" y="913130"/>
                  </a:lnTo>
                  <a:lnTo>
                    <a:pt x="275590" y="922020"/>
                  </a:lnTo>
                  <a:lnTo>
                    <a:pt x="284480" y="919480"/>
                  </a:lnTo>
                  <a:close/>
                </a:path>
                <a:path w="474979" h="1525270">
                  <a:moveTo>
                    <a:pt x="289572" y="938530"/>
                  </a:moveTo>
                  <a:lnTo>
                    <a:pt x="287032" y="929640"/>
                  </a:lnTo>
                  <a:lnTo>
                    <a:pt x="278142" y="932180"/>
                  </a:lnTo>
                  <a:lnTo>
                    <a:pt x="280682" y="941070"/>
                  </a:lnTo>
                  <a:lnTo>
                    <a:pt x="289572" y="938530"/>
                  </a:lnTo>
                  <a:close/>
                </a:path>
                <a:path w="474979" h="1525270">
                  <a:moveTo>
                    <a:pt x="295922" y="957580"/>
                  </a:moveTo>
                  <a:lnTo>
                    <a:pt x="292100" y="947420"/>
                  </a:lnTo>
                  <a:lnTo>
                    <a:pt x="283222" y="951230"/>
                  </a:lnTo>
                  <a:lnTo>
                    <a:pt x="287032" y="960120"/>
                  </a:lnTo>
                  <a:lnTo>
                    <a:pt x="295922" y="957580"/>
                  </a:lnTo>
                  <a:close/>
                </a:path>
                <a:path w="474979" h="1525270">
                  <a:moveTo>
                    <a:pt x="301002" y="975360"/>
                  </a:moveTo>
                  <a:lnTo>
                    <a:pt x="298450" y="966470"/>
                  </a:lnTo>
                  <a:lnTo>
                    <a:pt x="289572" y="969010"/>
                  </a:lnTo>
                  <a:lnTo>
                    <a:pt x="292100" y="977912"/>
                  </a:lnTo>
                  <a:lnTo>
                    <a:pt x="301002" y="975360"/>
                  </a:lnTo>
                  <a:close/>
                </a:path>
                <a:path w="474979" h="1525270">
                  <a:moveTo>
                    <a:pt x="306070" y="994410"/>
                  </a:moveTo>
                  <a:lnTo>
                    <a:pt x="303530" y="985520"/>
                  </a:lnTo>
                  <a:lnTo>
                    <a:pt x="294640" y="988060"/>
                  </a:lnTo>
                  <a:lnTo>
                    <a:pt x="297180" y="996962"/>
                  </a:lnTo>
                  <a:lnTo>
                    <a:pt x="306070" y="994410"/>
                  </a:lnTo>
                  <a:close/>
                </a:path>
                <a:path w="474979" h="1525270">
                  <a:moveTo>
                    <a:pt x="312420" y="1013460"/>
                  </a:moveTo>
                  <a:lnTo>
                    <a:pt x="309880" y="1003300"/>
                  </a:lnTo>
                  <a:lnTo>
                    <a:pt x="300990" y="1007110"/>
                  </a:lnTo>
                  <a:lnTo>
                    <a:pt x="303530" y="1016000"/>
                  </a:lnTo>
                  <a:lnTo>
                    <a:pt x="312420" y="1013460"/>
                  </a:lnTo>
                  <a:close/>
                </a:path>
                <a:path w="474979" h="1525270">
                  <a:moveTo>
                    <a:pt x="317500" y="1031240"/>
                  </a:moveTo>
                  <a:lnTo>
                    <a:pt x="314960" y="1022350"/>
                  </a:lnTo>
                  <a:lnTo>
                    <a:pt x="306082" y="1024890"/>
                  </a:lnTo>
                  <a:lnTo>
                    <a:pt x="308610" y="1033780"/>
                  </a:lnTo>
                  <a:lnTo>
                    <a:pt x="317500" y="1031240"/>
                  </a:lnTo>
                  <a:close/>
                </a:path>
                <a:path w="474979" h="1525270">
                  <a:moveTo>
                    <a:pt x="323850" y="1050290"/>
                  </a:moveTo>
                  <a:lnTo>
                    <a:pt x="321310" y="1040130"/>
                  </a:lnTo>
                  <a:lnTo>
                    <a:pt x="311150" y="1043940"/>
                  </a:lnTo>
                  <a:lnTo>
                    <a:pt x="314960" y="1052830"/>
                  </a:lnTo>
                  <a:lnTo>
                    <a:pt x="323850" y="1050290"/>
                  </a:lnTo>
                  <a:close/>
                </a:path>
                <a:path w="474979" h="1525270">
                  <a:moveTo>
                    <a:pt x="328930" y="1069340"/>
                  </a:moveTo>
                  <a:lnTo>
                    <a:pt x="326390" y="1059180"/>
                  </a:lnTo>
                  <a:lnTo>
                    <a:pt x="317500" y="1061720"/>
                  </a:lnTo>
                  <a:lnTo>
                    <a:pt x="320040" y="1071880"/>
                  </a:lnTo>
                  <a:lnTo>
                    <a:pt x="328930" y="1069340"/>
                  </a:lnTo>
                  <a:close/>
                </a:path>
                <a:path w="474979" h="1525270">
                  <a:moveTo>
                    <a:pt x="335292" y="1087120"/>
                  </a:moveTo>
                  <a:lnTo>
                    <a:pt x="331482" y="1078230"/>
                  </a:lnTo>
                  <a:lnTo>
                    <a:pt x="322592" y="1080770"/>
                  </a:lnTo>
                  <a:lnTo>
                    <a:pt x="326402" y="1089660"/>
                  </a:lnTo>
                  <a:lnTo>
                    <a:pt x="335292" y="1087120"/>
                  </a:lnTo>
                  <a:close/>
                </a:path>
                <a:path w="474979" h="1525270">
                  <a:moveTo>
                    <a:pt x="340372" y="1106170"/>
                  </a:moveTo>
                  <a:lnTo>
                    <a:pt x="337832" y="1096010"/>
                  </a:lnTo>
                  <a:lnTo>
                    <a:pt x="327672" y="1099820"/>
                  </a:lnTo>
                  <a:lnTo>
                    <a:pt x="331482" y="1108710"/>
                  </a:lnTo>
                  <a:lnTo>
                    <a:pt x="340372" y="1106170"/>
                  </a:lnTo>
                  <a:close/>
                </a:path>
                <a:path w="474979" h="1525270">
                  <a:moveTo>
                    <a:pt x="345452" y="1125232"/>
                  </a:moveTo>
                  <a:lnTo>
                    <a:pt x="342900" y="1115060"/>
                  </a:lnTo>
                  <a:lnTo>
                    <a:pt x="334022" y="1117600"/>
                  </a:lnTo>
                  <a:lnTo>
                    <a:pt x="336550" y="1126502"/>
                  </a:lnTo>
                  <a:lnTo>
                    <a:pt x="345452" y="1125232"/>
                  </a:lnTo>
                  <a:close/>
                </a:path>
                <a:path w="474979" h="1525270">
                  <a:moveTo>
                    <a:pt x="351790" y="1143000"/>
                  </a:moveTo>
                  <a:lnTo>
                    <a:pt x="347980" y="1134110"/>
                  </a:lnTo>
                  <a:lnTo>
                    <a:pt x="339090" y="1136650"/>
                  </a:lnTo>
                  <a:lnTo>
                    <a:pt x="342900" y="1145552"/>
                  </a:lnTo>
                  <a:lnTo>
                    <a:pt x="351790" y="1143000"/>
                  </a:lnTo>
                  <a:close/>
                </a:path>
                <a:path w="474979" h="1525270">
                  <a:moveTo>
                    <a:pt x="356870" y="1162050"/>
                  </a:moveTo>
                  <a:lnTo>
                    <a:pt x="354330" y="1151890"/>
                  </a:lnTo>
                  <a:lnTo>
                    <a:pt x="345440" y="1155700"/>
                  </a:lnTo>
                  <a:lnTo>
                    <a:pt x="347980" y="1164590"/>
                  </a:lnTo>
                  <a:lnTo>
                    <a:pt x="356870" y="1162050"/>
                  </a:lnTo>
                  <a:close/>
                </a:path>
                <a:path w="474979" h="1525270">
                  <a:moveTo>
                    <a:pt x="361950" y="1179830"/>
                  </a:moveTo>
                  <a:lnTo>
                    <a:pt x="359410" y="1170940"/>
                  </a:lnTo>
                  <a:lnTo>
                    <a:pt x="350532" y="1173480"/>
                  </a:lnTo>
                  <a:lnTo>
                    <a:pt x="353060" y="1182370"/>
                  </a:lnTo>
                  <a:lnTo>
                    <a:pt x="361950" y="1179830"/>
                  </a:lnTo>
                  <a:close/>
                </a:path>
                <a:path w="474979" h="1525270">
                  <a:moveTo>
                    <a:pt x="368300" y="1198880"/>
                  </a:moveTo>
                  <a:lnTo>
                    <a:pt x="365760" y="1189990"/>
                  </a:lnTo>
                  <a:lnTo>
                    <a:pt x="356882" y="1192530"/>
                  </a:lnTo>
                  <a:lnTo>
                    <a:pt x="359410" y="1201420"/>
                  </a:lnTo>
                  <a:lnTo>
                    <a:pt x="368300" y="1198880"/>
                  </a:lnTo>
                  <a:close/>
                </a:path>
                <a:path w="474979" h="1525270">
                  <a:moveTo>
                    <a:pt x="373380" y="1217930"/>
                  </a:moveTo>
                  <a:lnTo>
                    <a:pt x="370840" y="1207770"/>
                  </a:lnTo>
                  <a:lnTo>
                    <a:pt x="361950" y="1210310"/>
                  </a:lnTo>
                  <a:lnTo>
                    <a:pt x="364490" y="1220470"/>
                  </a:lnTo>
                  <a:lnTo>
                    <a:pt x="373380" y="1217930"/>
                  </a:lnTo>
                  <a:close/>
                </a:path>
                <a:path w="474979" h="1525270">
                  <a:moveTo>
                    <a:pt x="378472" y="1235722"/>
                  </a:moveTo>
                  <a:lnTo>
                    <a:pt x="375932" y="1226820"/>
                  </a:lnTo>
                  <a:lnTo>
                    <a:pt x="367042" y="1229372"/>
                  </a:lnTo>
                  <a:lnTo>
                    <a:pt x="370852" y="1238262"/>
                  </a:lnTo>
                  <a:lnTo>
                    <a:pt x="378472" y="1235722"/>
                  </a:lnTo>
                  <a:close/>
                </a:path>
                <a:path w="474979" h="1525270">
                  <a:moveTo>
                    <a:pt x="384822" y="1254760"/>
                  </a:moveTo>
                  <a:lnTo>
                    <a:pt x="382282" y="1244600"/>
                  </a:lnTo>
                  <a:lnTo>
                    <a:pt x="373392" y="1248410"/>
                  </a:lnTo>
                  <a:lnTo>
                    <a:pt x="375932" y="1257300"/>
                  </a:lnTo>
                  <a:lnTo>
                    <a:pt x="384822" y="1254760"/>
                  </a:lnTo>
                  <a:close/>
                </a:path>
                <a:path w="474979" h="1525270">
                  <a:moveTo>
                    <a:pt x="389902" y="1273810"/>
                  </a:moveTo>
                  <a:lnTo>
                    <a:pt x="387350" y="1263650"/>
                  </a:lnTo>
                  <a:lnTo>
                    <a:pt x="378472" y="1266190"/>
                  </a:lnTo>
                  <a:lnTo>
                    <a:pt x="381000" y="1276350"/>
                  </a:lnTo>
                  <a:lnTo>
                    <a:pt x="389902" y="1273810"/>
                  </a:lnTo>
                  <a:close/>
                </a:path>
                <a:path w="474979" h="1525270">
                  <a:moveTo>
                    <a:pt x="396240" y="1291590"/>
                  </a:moveTo>
                  <a:lnTo>
                    <a:pt x="393700" y="1282700"/>
                  </a:lnTo>
                  <a:lnTo>
                    <a:pt x="383540" y="1285240"/>
                  </a:lnTo>
                  <a:lnTo>
                    <a:pt x="387350" y="1294130"/>
                  </a:lnTo>
                  <a:lnTo>
                    <a:pt x="396240" y="1291590"/>
                  </a:lnTo>
                  <a:close/>
                </a:path>
                <a:path w="474979" h="1525270">
                  <a:moveTo>
                    <a:pt x="474980" y="1442720"/>
                  </a:moveTo>
                  <a:lnTo>
                    <a:pt x="402590" y="1464310"/>
                  </a:lnTo>
                  <a:lnTo>
                    <a:pt x="461010" y="1525270"/>
                  </a:lnTo>
                  <a:lnTo>
                    <a:pt x="474980" y="14427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580117" y="5701030"/>
              <a:ext cx="62230" cy="179070"/>
            </a:xfrm>
            <a:custGeom>
              <a:avLst/>
              <a:gdLst/>
              <a:ahLst/>
              <a:cxnLst/>
              <a:rect l="l" t="t" r="r" b="b"/>
              <a:pathLst>
                <a:path w="62229" h="179070">
                  <a:moveTo>
                    <a:pt x="12700" y="8890"/>
                  </a:moveTo>
                  <a:lnTo>
                    <a:pt x="10160" y="0"/>
                  </a:lnTo>
                  <a:lnTo>
                    <a:pt x="0" y="2540"/>
                  </a:lnTo>
                  <a:lnTo>
                    <a:pt x="3810" y="11430"/>
                  </a:lnTo>
                  <a:lnTo>
                    <a:pt x="12700" y="8890"/>
                  </a:lnTo>
                  <a:close/>
                </a:path>
                <a:path w="62229" h="179070">
                  <a:moveTo>
                    <a:pt x="17780" y="27940"/>
                  </a:moveTo>
                  <a:lnTo>
                    <a:pt x="15240" y="17780"/>
                  </a:lnTo>
                  <a:lnTo>
                    <a:pt x="6350" y="21590"/>
                  </a:lnTo>
                  <a:lnTo>
                    <a:pt x="8890" y="30480"/>
                  </a:lnTo>
                  <a:lnTo>
                    <a:pt x="17780" y="27940"/>
                  </a:lnTo>
                  <a:close/>
                </a:path>
                <a:path w="62229" h="179070">
                  <a:moveTo>
                    <a:pt x="24142" y="46990"/>
                  </a:moveTo>
                  <a:lnTo>
                    <a:pt x="20320" y="36830"/>
                  </a:lnTo>
                  <a:lnTo>
                    <a:pt x="11442" y="39370"/>
                  </a:lnTo>
                  <a:lnTo>
                    <a:pt x="13970" y="48260"/>
                  </a:lnTo>
                  <a:lnTo>
                    <a:pt x="24142" y="46990"/>
                  </a:lnTo>
                  <a:close/>
                </a:path>
                <a:path w="62229" h="179070">
                  <a:moveTo>
                    <a:pt x="29210" y="64770"/>
                  </a:moveTo>
                  <a:lnTo>
                    <a:pt x="26670" y="55880"/>
                  </a:lnTo>
                  <a:lnTo>
                    <a:pt x="17792" y="58420"/>
                  </a:lnTo>
                  <a:lnTo>
                    <a:pt x="20320" y="67310"/>
                  </a:lnTo>
                  <a:lnTo>
                    <a:pt x="29210" y="64770"/>
                  </a:lnTo>
                  <a:close/>
                </a:path>
                <a:path w="62229" h="179070">
                  <a:moveTo>
                    <a:pt x="34290" y="83820"/>
                  </a:moveTo>
                  <a:lnTo>
                    <a:pt x="31750" y="73660"/>
                  </a:lnTo>
                  <a:lnTo>
                    <a:pt x="22860" y="76200"/>
                  </a:lnTo>
                  <a:lnTo>
                    <a:pt x="25400" y="86360"/>
                  </a:lnTo>
                  <a:lnTo>
                    <a:pt x="34290" y="83820"/>
                  </a:lnTo>
                  <a:close/>
                </a:path>
                <a:path w="62229" h="179070">
                  <a:moveTo>
                    <a:pt x="40640" y="101612"/>
                  </a:moveTo>
                  <a:lnTo>
                    <a:pt x="38100" y="92710"/>
                  </a:lnTo>
                  <a:lnTo>
                    <a:pt x="29210" y="95262"/>
                  </a:lnTo>
                  <a:lnTo>
                    <a:pt x="31750" y="104152"/>
                  </a:lnTo>
                  <a:lnTo>
                    <a:pt x="40640" y="101612"/>
                  </a:lnTo>
                  <a:close/>
                </a:path>
                <a:path w="62229" h="179070">
                  <a:moveTo>
                    <a:pt x="45732" y="120662"/>
                  </a:moveTo>
                  <a:lnTo>
                    <a:pt x="43192" y="111760"/>
                  </a:lnTo>
                  <a:lnTo>
                    <a:pt x="34302" y="114312"/>
                  </a:lnTo>
                  <a:lnTo>
                    <a:pt x="36842" y="123202"/>
                  </a:lnTo>
                  <a:lnTo>
                    <a:pt x="45732" y="120662"/>
                  </a:lnTo>
                  <a:close/>
                </a:path>
                <a:path w="62229" h="179070">
                  <a:moveTo>
                    <a:pt x="50812" y="139700"/>
                  </a:moveTo>
                  <a:lnTo>
                    <a:pt x="48260" y="129540"/>
                  </a:lnTo>
                  <a:lnTo>
                    <a:pt x="39382" y="132080"/>
                  </a:lnTo>
                  <a:lnTo>
                    <a:pt x="41910" y="142240"/>
                  </a:lnTo>
                  <a:lnTo>
                    <a:pt x="50812" y="139700"/>
                  </a:lnTo>
                  <a:close/>
                </a:path>
                <a:path w="62229" h="179070">
                  <a:moveTo>
                    <a:pt x="57162" y="157480"/>
                  </a:moveTo>
                  <a:lnTo>
                    <a:pt x="54610" y="148590"/>
                  </a:lnTo>
                  <a:lnTo>
                    <a:pt x="45732" y="151130"/>
                  </a:lnTo>
                  <a:lnTo>
                    <a:pt x="48260" y="160020"/>
                  </a:lnTo>
                  <a:lnTo>
                    <a:pt x="57162" y="157480"/>
                  </a:lnTo>
                  <a:close/>
                </a:path>
                <a:path w="62229" h="179070">
                  <a:moveTo>
                    <a:pt x="62230" y="176530"/>
                  </a:moveTo>
                  <a:lnTo>
                    <a:pt x="59690" y="166370"/>
                  </a:lnTo>
                  <a:lnTo>
                    <a:pt x="50800" y="170180"/>
                  </a:lnTo>
                  <a:lnTo>
                    <a:pt x="53340" y="179070"/>
                  </a:lnTo>
                  <a:lnTo>
                    <a:pt x="62230" y="1765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972304" y="6552692"/>
            <a:ext cx="2455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Problem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Solving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Agent|Amar</a:t>
            </a:r>
            <a:r>
              <a:rPr sz="1200" spc="-1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spc="-10" dirty="0">
                <a:solidFill>
                  <a:srgbClr val="191B0E"/>
                </a:solidFill>
                <a:latin typeface="Franklin Gothic Book"/>
                <a:cs typeface="Franklin Gothic Book"/>
              </a:rPr>
              <a:t>Jukuntla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702540" y="6552692"/>
            <a:ext cx="287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104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659FEE43-1B29-81E2-9A51-754390ECA79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EA63E993-3315-4C92-27A2-9ED490FE3D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104</a:t>
            </a:fld>
            <a:endParaRPr lang="en-IN" spc="-25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3" name="object 3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9" name="object 9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17" name="object 17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2" name="object 22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29" name="object 29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81237" y="2433637"/>
            <a:ext cx="2676525" cy="1000125"/>
            <a:chOff x="2281237" y="2433637"/>
            <a:chExt cx="2676525" cy="1000125"/>
          </a:xfrm>
        </p:grpSpPr>
        <p:sp>
          <p:nvSpPr>
            <p:cNvPr id="35" name="object 35"/>
            <p:cNvSpPr/>
            <p:nvPr/>
          </p:nvSpPr>
          <p:spPr>
            <a:xfrm>
              <a:off x="3886200" y="2438400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9400" y="2438400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6000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99392" y="5957823"/>
            <a:ext cx="5156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969260" y="5177789"/>
            <a:ext cx="688340" cy="689610"/>
          </a:xfrm>
          <a:custGeom>
            <a:avLst/>
            <a:gdLst/>
            <a:ahLst/>
            <a:cxnLst/>
            <a:rect l="l" t="t" r="r" b="b"/>
            <a:pathLst>
              <a:path w="688339" h="689610">
                <a:moveTo>
                  <a:pt x="12700" y="7620"/>
                </a:moveTo>
                <a:lnTo>
                  <a:pt x="6350" y="0"/>
                </a:lnTo>
                <a:lnTo>
                  <a:pt x="0" y="6350"/>
                </a:lnTo>
                <a:lnTo>
                  <a:pt x="6350" y="13970"/>
                </a:lnTo>
                <a:lnTo>
                  <a:pt x="12700" y="7620"/>
                </a:lnTo>
                <a:close/>
              </a:path>
              <a:path w="688339" h="689610">
                <a:moveTo>
                  <a:pt x="26670" y="21590"/>
                </a:moveTo>
                <a:lnTo>
                  <a:pt x="19050" y="13970"/>
                </a:lnTo>
                <a:lnTo>
                  <a:pt x="12700" y="20320"/>
                </a:lnTo>
                <a:lnTo>
                  <a:pt x="20320" y="27940"/>
                </a:lnTo>
                <a:lnTo>
                  <a:pt x="26670" y="21590"/>
                </a:lnTo>
                <a:close/>
              </a:path>
              <a:path w="688339" h="689610">
                <a:moveTo>
                  <a:pt x="40640" y="34290"/>
                </a:moveTo>
                <a:lnTo>
                  <a:pt x="33020" y="27940"/>
                </a:lnTo>
                <a:lnTo>
                  <a:pt x="26670" y="34290"/>
                </a:lnTo>
                <a:lnTo>
                  <a:pt x="33020" y="40640"/>
                </a:lnTo>
                <a:lnTo>
                  <a:pt x="40640" y="34290"/>
                </a:lnTo>
                <a:close/>
              </a:path>
              <a:path w="688339" h="689610">
                <a:moveTo>
                  <a:pt x="54610" y="48260"/>
                </a:moveTo>
                <a:lnTo>
                  <a:pt x="46990" y="41910"/>
                </a:lnTo>
                <a:lnTo>
                  <a:pt x="40640" y="48260"/>
                </a:lnTo>
                <a:lnTo>
                  <a:pt x="46990" y="54610"/>
                </a:lnTo>
                <a:lnTo>
                  <a:pt x="54610" y="48260"/>
                </a:lnTo>
                <a:close/>
              </a:path>
              <a:path w="688339" h="689610">
                <a:moveTo>
                  <a:pt x="67297" y="62230"/>
                </a:moveTo>
                <a:lnTo>
                  <a:pt x="60947" y="54610"/>
                </a:lnTo>
                <a:lnTo>
                  <a:pt x="54597" y="62230"/>
                </a:lnTo>
                <a:lnTo>
                  <a:pt x="60947" y="68580"/>
                </a:lnTo>
                <a:lnTo>
                  <a:pt x="67297" y="62230"/>
                </a:lnTo>
                <a:close/>
              </a:path>
              <a:path w="688339" h="689610">
                <a:moveTo>
                  <a:pt x="81280" y="76200"/>
                </a:moveTo>
                <a:lnTo>
                  <a:pt x="74930" y="68580"/>
                </a:lnTo>
                <a:lnTo>
                  <a:pt x="67297" y="76200"/>
                </a:lnTo>
                <a:lnTo>
                  <a:pt x="74930" y="82550"/>
                </a:lnTo>
                <a:lnTo>
                  <a:pt x="81280" y="76200"/>
                </a:lnTo>
                <a:close/>
              </a:path>
              <a:path w="688339" h="689610">
                <a:moveTo>
                  <a:pt x="95237" y="90170"/>
                </a:moveTo>
                <a:lnTo>
                  <a:pt x="88887" y="82550"/>
                </a:lnTo>
                <a:lnTo>
                  <a:pt x="81267" y="88900"/>
                </a:lnTo>
                <a:lnTo>
                  <a:pt x="88887" y="96520"/>
                </a:lnTo>
                <a:lnTo>
                  <a:pt x="95237" y="90170"/>
                </a:lnTo>
                <a:close/>
              </a:path>
              <a:path w="688339" h="689610">
                <a:moveTo>
                  <a:pt x="109220" y="102870"/>
                </a:moveTo>
                <a:lnTo>
                  <a:pt x="101600" y="96520"/>
                </a:lnTo>
                <a:lnTo>
                  <a:pt x="95250" y="102870"/>
                </a:lnTo>
                <a:lnTo>
                  <a:pt x="102870" y="110490"/>
                </a:lnTo>
                <a:lnTo>
                  <a:pt x="109220" y="102870"/>
                </a:lnTo>
                <a:close/>
              </a:path>
              <a:path w="688339" h="689610">
                <a:moveTo>
                  <a:pt x="121920" y="116840"/>
                </a:moveTo>
                <a:lnTo>
                  <a:pt x="115570" y="110490"/>
                </a:lnTo>
                <a:lnTo>
                  <a:pt x="109220" y="116840"/>
                </a:lnTo>
                <a:lnTo>
                  <a:pt x="115570" y="123190"/>
                </a:lnTo>
                <a:lnTo>
                  <a:pt x="121920" y="116840"/>
                </a:lnTo>
                <a:close/>
              </a:path>
              <a:path w="688339" h="689610">
                <a:moveTo>
                  <a:pt x="135890" y="130810"/>
                </a:moveTo>
                <a:lnTo>
                  <a:pt x="129540" y="124460"/>
                </a:lnTo>
                <a:lnTo>
                  <a:pt x="123190" y="130810"/>
                </a:lnTo>
                <a:lnTo>
                  <a:pt x="129540" y="137160"/>
                </a:lnTo>
                <a:lnTo>
                  <a:pt x="135890" y="130810"/>
                </a:lnTo>
                <a:close/>
              </a:path>
              <a:path w="688339" h="689610">
                <a:moveTo>
                  <a:pt x="149847" y="144780"/>
                </a:moveTo>
                <a:lnTo>
                  <a:pt x="143497" y="137160"/>
                </a:lnTo>
                <a:lnTo>
                  <a:pt x="137147" y="143510"/>
                </a:lnTo>
                <a:lnTo>
                  <a:pt x="143497" y="151130"/>
                </a:lnTo>
                <a:lnTo>
                  <a:pt x="149847" y="144780"/>
                </a:lnTo>
                <a:close/>
              </a:path>
              <a:path w="688339" h="689610">
                <a:moveTo>
                  <a:pt x="163830" y="158750"/>
                </a:moveTo>
                <a:lnTo>
                  <a:pt x="156210" y="151130"/>
                </a:lnTo>
                <a:lnTo>
                  <a:pt x="149847" y="157480"/>
                </a:lnTo>
                <a:lnTo>
                  <a:pt x="157480" y="165100"/>
                </a:lnTo>
                <a:lnTo>
                  <a:pt x="163830" y="158750"/>
                </a:lnTo>
                <a:close/>
              </a:path>
              <a:path w="688339" h="689610">
                <a:moveTo>
                  <a:pt x="177787" y="171450"/>
                </a:moveTo>
                <a:lnTo>
                  <a:pt x="170180" y="165100"/>
                </a:lnTo>
                <a:lnTo>
                  <a:pt x="163817" y="171450"/>
                </a:lnTo>
                <a:lnTo>
                  <a:pt x="170180" y="179070"/>
                </a:lnTo>
                <a:lnTo>
                  <a:pt x="177787" y="171450"/>
                </a:lnTo>
                <a:close/>
              </a:path>
              <a:path w="688339" h="689610">
                <a:moveTo>
                  <a:pt x="191770" y="185420"/>
                </a:moveTo>
                <a:lnTo>
                  <a:pt x="184150" y="179070"/>
                </a:lnTo>
                <a:lnTo>
                  <a:pt x="177800" y="185420"/>
                </a:lnTo>
                <a:lnTo>
                  <a:pt x="184150" y="191770"/>
                </a:lnTo>
                <a:lnTo>
                  <a:pt x="191770" y="185420"/>
                </a:lnTo>
                <a:close/>
              </a:path>
              <a:path w="688339" h="689610">
                <a:moveTo>
                  <a:pt x="204457" y="199390"/>
                </a:moveTo>
                <a:lnTo>
                  <a:pt x="198107" y="191770"/>
                </a:lnTo>
                <a:lnTo>
                  <a:pt x="191757" y="199390"/>
                </a:lnTo>
                <a:lnTo>
                  <a:pt x="198107" y="205740"/>
                </a:lnTo>
                <a:lnTo>
                  <a:pt x="204457" y="199390"/>
                </a:lnTo>
                <a:close/>
              </a:path>
              <a:path w="688339" h="689610">
                <a:moveTo>
                  <a:pt x="218440" y="213360"/>
                </a:moveTo>
                <a:lnTo>
                  <a:pt x="212090" y="205740"/>
                </a:lnTo>
                <a:lnTo>
                  <a:pt x="205740" y="213360"/>
                </a:lnTo>
                <a:lnTo>
                  <a:pt x="212090" y="219710"/>
                </a:lnTo>
                <a:lnTo>
                  <a:pt x="218440" y="213360"/>
                </a:lnTo>
                <a:close/>
              </a:path>
              <a:path w="688339" h="689610">
                <a:moveTo>
                  <a:pt x="232410" y="227330"/>
                </a:moveTo>
                <a:lnTo>
                  <a:pt x="226060" y="219710"/>
                </a:lnTo>
                <a:lnTo>
                  <a:pt x="218440" y="226060"/>
                </a:lnTo>
                <a:lnTo>
                  <a:pt x="226060" y="233680"/>
                </a:lnTo>
                <a:lnTo>
                  <a:pt x="232410" y="227330"/>
                </a:lnTo>
                <a:close/>
              </a:path>
              <a:path w="688339" h="689610">
                <a:moveTo>
                  <a:pt x="246380" y="240030"/>
                </a:moveTo>
                <a:lnTo>
                  <a:pt x="238760" y="233680"/>
                </a:lnTo>
                <a:lnTo>
                  <a:pt x="232410" y="240030"/>
                </a:lnTo>
                <a:lnTo>
                  <a:pt x="240017" y="247650"/>
                </a:lnTo>
                <a:lnTo>
                  <a:pt x="246380" y="240030"/>
                </a:lnTo>
                <a:close/>
              </a:path>
              <a:path w="688339" h="689610">
                <a:moveTo>
                  <a:pt x="259067" y="254000"/>
                </a:moveTo>
                <a:lnTo>
                  <a:pt x="252717" y="247650"/>
                </a:lnTo>
                <a:lnTo>
                  <a:pt x="246367" y="254000"/>
                </a:lnTo>
                <a:lnTo>
                  <a:pt x="252717" y="260350"/>
                </a:lnTo>
                <a:lnTo>
                  <a:pt x="259067" y="254000"/>
                </a:lnTo>
                <a:close/>
              </a:path>
              <a:path w="688339" h="689610">
                <a:moveTo>
                  <a:pt x="273050" y="267970"/>
                </a:moveTo>
                <a:lnTo>
                  <a:pt x="266700" y="261620"/>
                </a:lnTo>
                <a:lnTo>
                  <a:pt x="260350" y="267970"/>
                </a:lnTo>
                <a:lnTo>
                  <a:pt x="266700" y="274320"/>
                </a:lnTo>
                <a:lnTo>
                  <a:pt x="273050" y="267970"/>
                </a:lnTo>
                <a:close/>
              </a:path>
              <a:path w="688339" h="689610">
                <a:moveTo>
                  <a:pt x="287007" y="281940"/>
                </a:moveTo>
                <a:lnTo>
                  <a:pt x="280657" y="274320"/>
                </a:lnTo>
                <a:lnTo>
                  <a:pt x="274307" y="280670"/>
                </a:lnTo>
                <a:lnTo>
                  <a:pt x="280657" y="288290"/>
                </a:lnTo>
                <a:lnTo>
                  <a:pt x="287007" y="281940"/>
                </a:lnTo>
                <a:close/>
              </a:path>
              <a:path w="688339" h="689610">
                <a:moveTo>
                  <a:pt x="300977" y="295910"/>
                </a:moveTo>
                <a:lnTo>
                  <a:pt x="294627" y="288290"/>
                </a:lnTo>
                <a:lnTo>
                  <a:pt x="287007" y="295910"/>
                </a:lnTo>
                <a:lnTo>
                  <a:pt x="294627" y="302260"/>
                </a:lnTo>
                <a:lnTo>
                  <a:pt x="300977" y="295910"/>
                </a:lnTo>
                <a:close/>
              </a:path>
              <a:path w="688339" h="689610">
                <a:moveTo>
                  <a:pt x="314960" y="308610"/>
                </a:moveTo>
                <a:lnTo>
                  <a:pt x="307340" y="302260"/>
                </a:lnTo>
                <a:lnTo>
                  <a:pt x="300990" y="308610"/>
                </a:lnTo>
                <a:lnTo>
                  <a:pt x="307340" y="316230"/>
                </a:lnTo>
                <a:lnTo>
                  <a:pt x="314960" y="308610"/>
                </a:lnTo>
                <a:close/>
              </a:path>
              <a:path w="688339" h="689610">
                <a:moveTo>
                  <a:pt x="328930" y="322580"/>
                </a:moveTo>
                <a:lnTo>
                  <a:pt x="321310" y="316230"/>
                </a:lnTo>
                <a:lnTo>
                  <a:pt x="314960" y="322580"/>
                </a:lnTo>
                <a:lnTo>
                  <a:pt x="321310" y="328930"/>
                </a:lnTo>
                <a:lnTo>
                  <a:pt x="328930" y="322580"/>
                </a:lnTo>
                <a:close/>
              </a:path>
              <a:path w="688339" h="689610">
                <a:moveTo>
                  <a:pt x="341617" y="336550"/>
                </a:moveTo>
                <a:lnTo>
                  <a:pt x="335267" y="330200"/>
                </a:lnTo>
                <a:lnTo>
                  <a:pt x="328917" y="336550"/>
                </a:lnTo>
                <a:lnTo>
                  <a:pt x="335267" y="342900"/>
                </a:lnTo>
                <a:lnTo>
                  <a:pt x="341617" y="336550"/>
                </a:lnTo>
                <a:close/>
              </a:path>
              <a:path w="688339" h="689610">
                <a:moveTo>
                  <a:pt x="355600" y="350520"/>
                </a:moveTo>
                <a:lnTo>
                  <a:pt x="349250" y="342900"/>
                </a:lnTo>
                <a:lnTo>
                  <a:pt x="342900" y="350520"/>
                </a:lnTo>
                <a:lnTo>
                  <a:pt x="349250" y="356870"/>
                </a:lnTo>
                <a:lnTo>
                  <a:pt x="355600" y="350520"/>
                </a:lnTo>
                <a:close/>
              </a:path>
              <a:path w="688339" h="689610">
                <a:moveTo>
                  <a:pt x="369570" y="364490"/>
                </a:moveTo>
                <a:lnTo>
                  <a:pt x="363220" y="356870"/>
                </a:lnTo>
                <a:lnTo>
                  <a:pt x="355600" y="363220"/>
                </a:lnTo>
                <a:lnTo>
                  <a:pt x="363220" y="370840"/>
                </a:lnTo>
                <a:lnTo>
                  <a:pt x="369570" y="364490"/>
                </a:lnTo>
                <a:close/>
              </a:path>
              <a:path w="688339" h="689610">
                <a:moveTo>
                  <a:pt x="383527" y="377190"/>
                </a:moveTo>
                <a:lnTo>
                  <a:pt x="375920" y="370840"/>
                </a:lnTo>
                <a:lnTo>
                  <a:pt x="369557" y="377190"/>
                </a:lnTo>
                <a:lnTo>
                  <a:pt x="377177" y="384810"/>
                </a:lnTo>
                <a:lnTo>
                  <a:pt x="383527" y="377190"/>
                </a:lnTo>
                <a:close/>
              </a:path>
              <a:path w="688339" h="689610">
                <a:moveTo>
                  <a:pt x="396240" y="391160"/>
                </a:moveTo>
                <a:lnTo>
                  <a:pt x="389890" y="384810"/>
                </a:lnTo>
                <a:lnTo>
                  <a:pt x="383540" y="391160"/>
                </a:lnTo>
                <a:lnTo>
                  <a:pt x="389890" y="397510"/>
                </a:lnTo>
                <a:lnTo>
                  <a:pt x="396240" y="391160"/>
                </a:lnTo>
                <a:close/>
              </a:path>
              <a:path w="688339" h="689610">
                <a:moveTo>
                  <a:pt x="411480" y="405130"/>
                </a:moveTo>
                <a:lnTo>
                  <a:pt x="403860" y="398780"/>
                </a:lnTo>
                <a:lnTo>
                  <a:pt x="397510" y="405130"/>
                </a:lnTo>
                <a:lnTo>
                  <a:pt x="403860" y="411480"/>
                </a:lnTo>
                <a:lnTo>
                  <a:pt x="411480" y="405130"/>
                </a:lnTo>
                <a:close/>
              </a:path>
              <a:path w="688339" h="689610">
                <a:moveTo>
                  <a:pt x="424167" y="419100"/>
                </a:moveTo>
                <a:lnTo>
                  <a:pt x="417817" y="411480"/>
                </a:lnTo>
                <a:lnTo>
                  <a:pt x="411467" y="419100"/>
                </a:lnTo>
                <a:lnTo>
                  <a:pt x="417817" y="425450"/>
                </a:lnTo>
                <a:lnTo>
                  <a:pt x="424167" y="419100"/>
                </a:lnTo>
                <a:close/>
              </a:path>
              <a:path w="688339" h="689610">
                <a:moveTo>
                  <a:pt x="438150" y="433070"/>
                </a:moveTo>
                <a:lnTo>
                  <a:pt x="431800" y="425450"/>
                </a:lnTo>
                <a:lnTo>
                  <a:pt x="424167" y="433070"/>
                </a:lnTo>
                <a:lnTo>
                  <a:pt x="431800" y="439420"/>
                </a:lnTo>
                <a:lnTo>
                  <a:pt x="438150" y="433070"/>
                </a:lnTo>
                <a:close/>
              </a:path>
              <a:path w="688339" h="689610">
                <a:moveTo>
                  <a:pt x="452120" y="445770"/>
                </a:moveTo>
                <a:lnTo>
                  <a:pt x="444500" y="439420"/>
                </a:lnTo>
                <a:lnTo>
                  <a:pt x="438150" y="445770"/>
                </a:lnTo>
                <a:lnTo>
                  <a:pt x="444500" y="453390"/>
                </a:lnTo>
                <a:lnTo>
                  <a:pt x="452120" y="445770"/>
                </a:lnTo>
                <a:close/>
              </a:path>
              <a:path w="688339" h="689610">
                <a:moveTo>
                  <a:pt x="466077" y="459740"/>
                </a:moveTo>
                <a:lnTo>
                  <a:pt x="458457" y="453390"/>
                </a:lnTo>
                <a:lnTo>
                  <a:pt x="452107" y="459740"/>
                </a:lnTo>
                <a:lnTo>
                  <a:pt x="459727" y="466090"/>
                </a:lnTo>
                <a:lnTo>
                  <a:pt x="466077" y="459740"/>
                </a:lnTo>
                <a:close/>
              </a:path>
              <a:path w="688339" h="689610">
                <a:moveTo>
                  <a:pt x="478790" y="473710"/>
                </a:moveTo>
                <a:lnTo>
                  <a:pt x="472440" y="467360"/>
                </a:lnTo>
                <a:lnTo>
                  <a:pt x="466090" y="473710"/>
                </a:lnTo>
                <a:lnTo>
                  <a:pt x="472440" y="480060"/>
                </a:lnTo>
                <a:lnTo>
                  <a:pt x="478790" y="473710"/>
                </a:lnTo>
                <a:close/>
              </a:path>
              <a:path w="688339" h="689610">
                <a:moveTo>
                  <a:pt x="492760" y="487680"/>
                </a:moveTo>
                <a:lnTo>
                  <a:pt x="486410" y="480060"/>
                </a:lnTo>
                <a:lnTo>
                  <a:pt x="480060" y="487680"/>
                </a:lnTo>
                <a:lnTo>
                  <a:pt x="486410" y="494030"/>
                </a:lnTo>
                <a:lnTo>
                  <a:pt x="492760" y="487680"/>
                </a:lnTo>
                <a:close/>
              </a:path>
              <a:path w="688339" h="689610">
                <a:moveTo>
                  <a:pt x="506730" y="501650"/>
                </a:moveTo>
                <a:lnTo>
                  <a:pt x="500380" y="494030"/>
                </a:lnTo>
                <a:lnTo>
                  <a:pt x="492760" y="500380"/>
                </a:lnTo>
                <a:lnTo>
                  <a:pt x="500380" y="508000"/>
                </a:lnTo>
                <a:lnTo>
                  <a:pt x="506730" y="501650"/>
                </a:lnTo>
                <a:close/>
              </a:path>
              <a:path w="688339" h="689610">
                <a:moveTo>
                  <a:pt x="520700" y="514350"/>
                </a:moveTo>
                <a:lnTo>
                  <a:pt x="513080" y="508000"/>
                </a:lnTo>
                <a:lnTo>
                  <a:pt x="506717" y="514350"/>
                </a:lnTo>
                <a:lnTo>
                  <a:pt x="514350" y="521970"/>
                </a:lnTo>
                <a:lnTo>
                  <a:pt x="520700" y="514350"/>
                </a:lnTo>
                <a:close/>
              </a:path>
              <a:path w="688339" h="689610">
                <a:moveTo>
                  <a:pt x="534670" y="528320"/>
                </a:moveTo>
                <a:lnTo>
                  <a:pt x="527050" y="521970"/>
                </a:lnTo>
                <a:lnTo>
                  <a:pt x="520700" y="528320"/>
                </a:lnTo>
                <a:lnTo>
                  <a:pt x="527050" y="535940"/>
                </a:lnTo>
                <a:lnTo>
                  <a:pt x="534670" y="528320"/>
                </a:lnTo>
                <a:close/>
              </a:path>
              <a:path w="688339" h="689610">
                <a:moveTo>
                  <a:pt x="548627" y="542290"/>
                </a:moveTo>
                <a:lnTo>
                  <a:pt x="541020" y="535940"/>
                </a:lnTo>
                <a:lnTo>
                  <a:pt x="534657" y="542290"/>
                </a:lnTo>
                <a:lnTo>
                  <a:pt x="541020" y="548640"/>
                </a:lnTo>
                <a:lnTo>
                  <a:pt x="548627" y="542290"/>
                </a:lnTo>
                <a:close/>
              </a:path>
              <a:path w="688339" h="689610">
                <a:moveTo>
                  <a:pt x="561340" y="556260"/>
                </a:moveTo>
                <a:lnTo>
                  <a:pt x="554990" y="548640"/>
                </a:lnTo>
                <a:lnTo>
                  <a:pt x="548640" y="556260"/>
                </a:lnTo>
                <a:lnTo>
                  <a:pt x="554990" y="562610"/>
                </a:lnTo>
                <a:lnTo>
                  <a:pt x="561340" y="556260"/>
                </a:lnTo>
                <a:close/>
              </a:path>
              <a:path w="688339" h="689610">
                <a:moveTo>
                  <a:pt x="575310" y="570230"/>
                </a:moveTo>
                <a:lnTo>
                  <a:pt x="568960" y="562610"/>
                </a:lnTo>
                <a:lnTo>
                  <a:pt x="561340" y="570230"/>
                </a:lnTo>
                <a:lnTo>
                  <a:pt x="568960" y="576580"/>
                </a:lnTo>
                <a:lnTo>
                  <a:pt x="575310" y="570230"/>
                </a:lnTo>
                <a:close/>
              </a:path>
              <a:path w="688339" h="689610">
                <a:moveTo>
                  <a:pt x="589280" y="584200"/>
                </a:moveTo>
                <a:lnTo>
                  <a:pt x="581660" y="576580"/>
                </a:lnTo>
                <a:lnTo>
                  <a:pt x="575310" y="582930"/>
                </a:lnTo>
                <a:lnTo>
                  <a:pt x="582917" y="590550"/>
                </a:lnTo>
                <a:lnTo>
                  <a:pt x="589280" y="584200"/>
                </a:lnTo>
                <a:close/>
              </a:path>
              <a:path w="688339" h="689610">
                <a:moveTo>
                  <a:pt x="603250" y="596900"/>
                </a:moveTo>
                <a:lnTo>
                  <a:pt x="595617" y="590550"/>
                </a:lnTo>
                <a:lnTo>
                  <a:pt x="589267" y="596900"/>
                </a:lnTo>
                <a:lnTo>
                  <a:pt x="596887" y="603250"/>
                </a:lnTo>
                <a:lnTo>
                  <a:pt x="603250" y="596900"/>
                </a:lnTo>
                <a:close/>
              </a:path>
              <a:path w="688339" h="689610">
                <a:moveTo>
                  <a:pt x="615950" y="610870"/>
                </a:moveTo>
                <a:lnTo>
                  <a:pt x="609600" y="604520"/>
                </a:lnTo>
                <a:lnTo>
                  <a:pt x="603250" y="610870"/>
                </a:lnTo>
                <a:lnTo>
                  <a:pt x="609600" y="617220"/>
                </a:lnTo>
                <a:lnTo>
                  <a:pt x="615950" y="610870"/>
                </a:lnTo>
                <a:close/>
              </a:path>
              <a:path w="688339" h="689610">
                <a:moveTo>
                  <a:pt x="629907" y="624840"/>
                </a:moveTo>
                <a:lnTo>
                  <a:pt x="623557" y="617220"/>
                </a:lnTo>
                <a:lnTo>
                  <a:pt x="617207" y="624840"/>
                </a:lnTo>
                <a:lnTo>
                  <a:pt x="623557" y="631190"/>
                </a:lnTo>
                <a:lnTo>
                  <a:pt x="629907" y="624840"/>
                </a:lnTo>
                <a:close/>
              </a:path>
              <a:path w="688339" h="689610">
                <a:moveTo>
                  <a:pt x="688327" y="689610"/>
                </a:moveTo>
                <a:lnTo>
                  <a:pt x="661657" y="609600"/>
                </a:lnTo>
                <a:lnTo>
                  <a:pt x="638670" y="632587"/>
                </a:lnTo>
                <a:lnTo>
                  <a:pt x="637527" y="631190"/>
                </a:lnTo>
                <a:lnTo>
                  <a:pt x="629907" y="637540"/>
                </a:lnTo>
                <a:lnTo>
                  <a:pt x="631812" y="639445"/>
                </a:lnTo>
                <a:lnTo>
                  <a:pt x="608317" y="662940"/>
                </a:lnTo>
                <a:lnTo>
                  <a:pt x="688327" y="6896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972304" y="6552692"/>
            <a:ext cx="2455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Problem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Solving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Agent|Amar</a:t>
            </a:r>
            <a:r>
              <a:rPr sz="1200" spc="-1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spc="-10" dirty="0">
                <a:solidFill>
                  <a:srgbClr val="191B0E"/>
                </a:solidFill>
                <a:latin typeface="Franklin Gothic Book"/>
                <a:cs typeface="Franklin Gothic Book"/>
              </a:rPr>
              <a:t>Jukuntla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702540" y="6552692"/>
            <a:ext cx="287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105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C84E9E53-CE32-E810-8325-10986178B1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99E347-CABD-DA8C-BF42-DA3DFF21FB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105</a:t>
            </a:fld>
            <a:endParaRPr lang="en-IN" spc="-25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3" name="object 3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9" name="object 9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17" name="object 17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2" name="object 22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29" name="object 29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81327" y="2433727"/>
            <a:ext cx="2676525" cy="1000125"/>
            <a:chOff x="2281327" y="2433727"/>
            <a:chExt cx="2676525" cy="1000125"/>
          </a:xfrm>
        </p:grpSpPr>
        <p:sp>
          <p:nvSpPr>
            <p:cNvPr id="35" name="object 35"/>
            <p:cNvSpPr/>
            <p:nvPr/>
          </p:nvSpPr>
          <p:spPr>
            <a:xfrm>
              <a:off x="3886200" y="2438399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9400" y="2438399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5999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-25" dirty="0"/>
              <a:t>106</a:t>
            </a:fld>
            <a:endParaRPr spc="-25" dirty="0"/>
          </a:p>
        </p:txBody>
      </p:sp>
      <p:sp>
        <p:nvSpPr>
          <p:cNvPr id="39" name="object 39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59070" y="5957823"/>
            <a:ext cx="5156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2889" y="458724"/>
            <a:ext cx="6694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98"/>
                </a:solidFill>
              </a:rPr>
              <a:t>Greedy</a:t>
            </a:r>
            <a:r>
              <a:rPr spc="-165" dirty="0">
                <a:solidFill>
                  <a:srgbClr val="333398"/>
                </a:solidFill>
              </a:rPr>
              <a:t> </a:t>
            </a:r>
            <a:r>
              <a:rPr dirty="0">
                <a:solidFill>
                  <a:srgbClr val="333398"/>
                </a:solidFill>
              </a:rPr>
              <a:t>Search:</a:t>
            </a:r>
            <a:r>
              <a:rPr spc="-225" dirty="0">
                <a:solidFill>
                  <a:srgbClr val="333398"/>
                </a:solidFill>
              </a:rPr>
              <a:t> </a:t>
            </a:r>
            <a:r>
              <a:rPr spc="-65" dirty="0">
                <a:solidFill>
                  <a:srgbClr val="333398"/>
                </a:solidFill>
              </a:rPr>
              <a:t>Tree</a:t>
            </a:r>
            <a:r>
              <a:rPr spc="-170" dirty="0">
                <a:solidFill>
                  <a:srgbClr val="333398"/>
                </a:solidFill>
              </a:rPr>
              <a:t> </a:t>
            </a:r>
            <a:r>
              <a:rPr spc="-10" dirty="0">
                <a:solidFill>
                  <a:srgbClr val="333398"/>
                </a:solidFill>
              </a:rPr>
              <a:t>Search</a:t>
            </a:r>
          </a:p>
        </p:txBody>
      </p:sp>
      <p:sp>
        <p:nvSpPr>
          <p:cNvPr id="3" name="object 3"/>
          <p:cNvSpPr/>
          <p:nvPr/>
        </p:nvSpPr>
        <p:spPr>
          <a:xfrm>
            <a:off x="5638800" y="198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91200" y="1837435"/>
            <a:ext cx="974090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ts val="2075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E3A7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075"/>
              </a:lnSpc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-25" dirty="0"/>
              <a:t>107</a:t>
            </a:fld>
            <a:endParaRPr spc="-25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922020"/>
            <a:ext cx="6256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28210" algn="l"/>
              </a:tabLst>
            </a:pP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Greedy</a:t>
            </a:r>
            <a:r>
              <a:rPr b="0" spc="-85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Search:</a:t>
            </a:r>
            <a:r>
              <a:rPr b="0" spc="-15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2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34037" y="1976437"/>
            <a:ext cx="466725" cy="466725"/>
            <a:chOff x="5634037" y="197643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1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313"/>
                  </a:lnTo>
                  <a:lnTo>
                    <a:pt x="439162" y="139302"/>
                  </a:lnTo>
                  <a:lnTo>
                    <a:pt x="418019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5000" y="2057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912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1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679"/>
                </a:lnTo>
                <a:lnTo>
                  <a:pt x="17859" y="139838"/>
                </a:lnTo>
                <a:lnTo>
                  <a:pt x="38844" y="101017"/>
                </a:lnTo>
                <a:lnTo>
                  <a:pt x="66675" y="67151"/>
                </a:lnTo>
                <a:lnTo>
                  <a:pt x="100458" y="39179"/>
                </a:lnTo>
                <a:lnTo>
                  <a:pt x="139303" y="18037"/>
                </a:lnTo>
                <a:lnTo>
                  <a:pt x="182314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9000" y="2667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885" y="4613"/>
                </a:lnTo>
                <a:lnTo>
                  <a:pt x="317896" y="17859"/>
                </a:lnTo>
                <a:lnTo>
                  <a:pt x="356741" y="38844"/>
                </a:lnTo>
                <a:lnTo>
                  <a:pt x="390525" y="66675"/>
                </a:lnTo>
                <a:lnTo>
                  <a:pt x="418355" y="100458"/>
                </a:lnTo>
                <a:lnTo>
                  <a:pt x="439340" y="139303"/>
                </a:lnTo>
                <a:lnTo>
                  <a:pt x="452586" y="182314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14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50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885" y="4613"/>
                </a:lnTo>
                <a:lnTo>
                  <a:pt x="317896" y="17859"/>
                </a:lnTo>
                <a:lnTo>
                  <a:pt x="356741" y="38844"/>
                </a:lnTo>
                <a:lnTo>
                  <a:pt x="390525" y="66675"/>
                </a:lnTo>
                <a:lnTo>
                  <a:pt x="418355" y="100458"/>
                </a:lnTo>
                <a:lnTo>
                  <a:pt x="439340" y="139303"/>
                </a:lnTo>
                <a:lnTo>
                  <a:pt x="452586" y="182314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674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52928" y="2433727"/>
            <a:ext cx="3971925" cy="695325"/>
            <a:chOff x="3652928" y="2433727"/>
            <a:chExt cx="3971925" cy="695325"/>
          </a:xfrm>
        </p:grpSpPr>
        <p:sp>
          <p:nvSpPr>
            <p:cNvPr id="15" name="object 15"/>
            <p:cNvSpPr/>
            <p:nvPr/>
          </p:nvSpPr>
          <p:spPr>
            <a:xfrm>
              <a:off x="5867400" y="2438399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0" y="0"/>
                  </a:moveTo>
                  <a:lnTo>
                    <a:pt x="1752600" y="76200"/>
                  </a:lnTo>
                </a:path>
                <a:path w="17526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57600" y="2438399"/>
              <a:ext cx="2209800" cy="228600"/>
            </a:xfrm>
            <a:custGeom>
              <a:avLst/>
              <a:gdLst/>
              <a:ahLst/>
              <a:cxnLst/>
              <a:rect l="l" t="t" r="r" b="b"/>
              <a:pathLst>
                <a:path w="2209800" h="228600">
                  <a:moveTo>
                    <a:pt x="2209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73470" y="1831340"/>
            <a:ext cx="59182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800" b="1" spc="-10" dirty="0">
                <a:solidFill>
                  <a:srgbClr val="00E3A7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165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-25" dirty="0"/>
              <a:t>108</a:t>
            </a:fld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4495800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448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81800" y="26390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[374]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44468" y="27000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[329]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06670" y="3248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[253]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922020"/>
            <a:ext cx="6256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28210" algn="l"/>
              </a:tabLst>
            </a:pP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Greedy</a:t>
            </a:r>
            <a:r>
              <a:rPr b="0" spc="-85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Search:</a:t>
            </a:r>
            <a:r>
              <a:rPr b="0" spc="-15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2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34037" y="1976437"/>
            <a:ext cx="466725" cy="466725"/>
            <a:chOff x="5634037" y="197643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1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313"/>
                  </a:lnTo>
                  <a:lnTo>
                    <a:pt x="439162" y="139302"/>
                  </a:lnTo>
                  <a:lnTo>
                    <a:pt x="418019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5000" y="2057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912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1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679"/>
                </a:lnTo>
                <a:lnTo>
                  <a:pt x="17859" y="139838"/>
                </a:lnTo>
                <a:lnTo>
                  <a:pt x="38844" y="101017"/>
                </a:lnTo>
                <a:lnTo>
                  <a:pt x="66675" y="67151"/>
                </a:lnTo>
                <a:lnTo>
                  <a:pt x="100458" y="39179"/>
                </a:lnTo>
                <a:lnTo>
                  <a:pt x="139303" y="18037"/>
                </a:lnTo>
                <a:lnTo>
                  <a:pt x="182314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9000" y="2667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885" y="4613"/>
                </a:lnTo>
                <a:lnTo>
                  <a:pt x="317896" y="17859"/>
                </a:lnTo>
                <a:lnTo>
                  <a:pt x="356741" y="38844"/>
                </a:lnTo>
                <a:lnTo>
                  <a:pt x="390525" y="66675"/>
                </a:lnTo>
                <a:lnTo>
                  <a:pt x="418355" y="100458"/>
                </a:lnTo>
                <a:lnTo>
                  <a:pt x="439340" y="139303"/>
                </a:lnTo>
                <a:lnTo>
                  <a:pt x="452586" y="182314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14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10237" y="3119437"/>
            <a:ext cx="466725" cy="466725"/>
            <a:chOff x="5710237" y="3119437"/>
            <a:chExt cx="466725" cy="466725"/>
          </a:xfrm>
        </p:grpSpPr>
        <p:sp>
          <p:nvSpPr>
            <p:cNvPr id="13" name="object 13"/>
            <p:cNvSpPr/>
            <p:nvPr/>
          </p:nvSpPr>
          <p:spPr>
            <a:xfrm>
              <a:off x="5715000" y="3124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0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0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15000" y="3124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91200" y="3200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674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67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20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43600" y="3581400"/>
            <a:ext cx="1752600" cy="457200"/>
          </a:xfrm>
          <a:custGeom>
            <a:avLst/>
            <a:gdLst/>
            <a:ahLst/>
            <a:cxnLst/>
            <a:rect l="l" t="t" r="r" b="b"/>
            <a:pathLst>
              <a:path w="1752600" h="457200">
                <a:moveTo>
                  <a:pt x="0" y="0"/>
                </a:moveTo>
                <a:lnTo>
                  <a:pt x="1752600" y="4572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54469" y="3462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052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6576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91200" y="426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943600" y="4376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57600" y="3581400"/>
            <a:ext cx="2286000" cy="457200"/>
          </a:xfrm>
          <a:custGeom>
            <a:avLst/>
            <a:gdLst/>
            <a:ahLst/>
            <a:cxnLst/>
            <a:rect l="l" t="t" r="r" b="b"/>
            <a:pathLst>
              <a:path w="2286000" h="457200">
                <a:moveTo>
                  <a:pt x="2286000" y="0"/>
                </a:moveTo>
                <a:lnTo>
                  <a:pt x="0" y="4572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649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52837" y="2433637"/>
            <a:ext cx="3971925" cy="695325"/>
            <a:chOff x="3652837" y="2433637"/>
            <a:chExt cx="3971925" cy="695325"/>
          </a:xfrm>
        </p:grpSpPr>
        <p:sp>
          <p:nvSpPr>
            <p:cNvPr id="28" name="object 28"/>
            <p:cNvSpPr/>
            <p:nvPr/>
          </p:nvSpPr>
          <p:spPr>
            <a:xfrm>
              <a:off x="5867400" y="2438400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0" y="0"/>
                  </a:moveTo>
                  <a:lnTo>
                    <a:pt x="1752600" y="76200"/>
                  </a:lnTo>
                </a:path>
                <a:path w="17526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57600" y="2438400"/>
              <a:ext cx="2209800" cy="228600"/>
            </a:xfrm>
            <a:custGeom>
              <a:avLst/>
              <a:gdLst/>
              <a:ahLst/>
              <a:cxnLst/>
              <a:rect l="l" t="t" r="r" b="b"/>
              <a:pathLst>
                <a:path w="2209800" h="228600">
                  <a:moveTo>
                    <a:pt x="2209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173470" y="1831340"/>
            <a:ext cx="59182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800" b="1" spc="-10" dirty="0">
                <a:solidFill>
                  <a:srgbClr val="00E3A7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165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95800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448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81800" y="26390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[374]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4468" y="27000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[329]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06670" y="3248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[253]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95600" y="4010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[193]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943600" y="3581400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0" y="0"/>
                </a:moveTo>
                <a:lnTo>
                  <a:pt x="76200" y="6858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181600" y="4391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[366]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-25" dirty="0"/>
              <a:t>109</a:t>
            </a:fld>
            <a:endParaRPr spc="-25" dirty="0"/>
          </a:p>
        </p:txBody>
      </p:sp>
      <p:sp>
        <p:nvSpPr>
          <p:cNvPr id="39" name="object 39"/>
          <p:cNvSpPr txBox="1"/>
          <p:nvPr/>
        </p:nvSpPr>
        <p:spPr>
          <a:xfrm>
            <a:off x="8002269" y="40716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[178]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54324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3570" algn="l"/>
              </a:tabLst>
            </a:pPr>
            <a:r>
              <a:rPr spc="-10" dirty="0"/>
              <a:t>Formulating</a:t>
            </a:r>
            <a:r>
              <a:rPr dirty="0"/>
              <a:t>	</a:t>
            </a:r>
            <a:r>
              <a:rPr spc="-10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565148"/>
            <a:ext cx="10249535" cy="38874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defined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formally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4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components: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1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u="sng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Initial</a:t>
            </a:r>
            <a:r>
              <a:rPr sz="2000" u="sng" spc="-5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1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State: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396240" algn="l"/>
              </a:tabLst>
            </a:pPr>
            <a:r>
              <a:rPr sz="2000" spc="-50" dirty="0">
                <a:solidFill>
                  <a:srgbClr val="191B0E"/>
                </a:solidFill>
                <a:latin typeface="Franklin Gothic Book"/>
                <a:cs typeface="Franklin Gothic Book"/>
              </a:rPr>
              <a:t>–</a:t>
            </a:r>
            <a:r>
              <a:rPr sz="2000" dirty="0">
                <a:solidFill>
                  <a:srgbClr val="191B0E"/>
                </a:solidFill>
                <a:latin typeface="Franklin Gothic Book"/>
                <a:cs typeface="Franklin Gothic Book"/>
              </a:rPr>
              <a:t>	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our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agents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start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solving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{e.i: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in(A)}.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8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u="sng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State</a:t>
            </a:r>
            <a:r>
              <a:rPr sz="2000" u="sng" spc="-25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1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Description:</a:t>
            </a:r>
            <a:endParaRPr sz="2000">
              <a:latin typeface="Times New Roman"/>
              <a:cs typeface="Times New Roman"/>
            </a:endParaRPr>
          </a:p>
          <a:p>
            <a:pPr marL="396240" marR="5080" indent="-384175" algn="just">
              <a:lnSpc>
                <a:spcPts val="2300"/>
              </a:lnSpc>
              <a:spcBef>
                <a:spcPts val="665"/>
              </a:spcBef>
              <a:buFont typeface="Franklin Gothic Book"/>
              <a:buChar char="–"/>
              <a:tabLst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description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possible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actions</a:t>
            </a:r>
            <a:r>
              <a:rPr sz="2000" b="1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available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agent,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common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describe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means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successor</a:t>
            </a:r>
            <a:r>
              <a:rPr sz="2000" b="1" spc="1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function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,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given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x</a:t>
            </a:r>
            <a:r>
              <a:rPr sz="2000" i="1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then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SUCCESSOR-FN(x)</a:t>
            </a:r>
            <a:r>
              <a:rPr sz="2000" i="1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returns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set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ordered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pairs</a:t>
            </a:r>
            <a:endParaRPr sz="2000">
              <a:latin typeface="Times New Roman"/>
              <a:cs typeface="Times New Roman"/>
            </a:endParaRPr>
          </a:p>
          <a:p>
            <a:pPr marL="396240" algn="just">
              <a:lnSpc>
                <a:spcPts val="2105"/>
              </a:lnSpc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&lt;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action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,</a:t>
            </a:r>
            <a:r>
              <a:rPr sz="2000" spc="30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successor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&gt;</a:t>
            </a:r>
            <a:r>
              <a:rPr sz="2000" spc="30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where</a:t>
            </a:r>
            <a:r>
              <a:rPr sz="2000" spc="30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action</a:t>
            </a:r>
            <a:r>
              <a:rPr sz="2000" i="1" spc="3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3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3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legal</a:t>
            </a:r>
            <a:r>
              <a:rPr sz="2000" spc="3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action</a:t>
            </a:r>
            <a:r>
              <a:rPr sz="2000" spc="3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spc="3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3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x</a:t>
            </a:r>
            <a:r>
              <a:rPr sz="2000" i="1" spc="30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3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successor</a:t>
            </a:r>
            <a:r>
              <a:rPr sz="2000" spc="3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30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30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3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  <a:p>
            <a:pPr marL="396240" algn="just">
              <a:lnSpc>
                <a:spcPts val="2350"/>
              </a:lnSpc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applying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action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96240" marR="5080" indent="-384175" algn="just">
              <a:lnSpc>
                <a:spcPct val="94000"/>
              </a:lnSpc>
              <a:spcBef>
                <a:spcPts val="620"/>
              </a:spcBef>
              <a:buFont typeface="Franklin Gothic Book"/>
              <a:buChar char="–"/>
              <a:tabLst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initial</a:t>
            </a:r>
            <a:r>
              <a:rPr sz="20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successor</a:t>
            </a:r>
            <a:r>
              <a:rPr sz="20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function</a:t>
            </a:r>
            <a:r>
              <a:rPr sz="20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together</a:t>
            </a:r>
            <a:r>
              <a:rPr sz="20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defined</a:t>
            </a:r>
            <a:r>
              <a:rPr sz="20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what</a:t>
            </a:r>
            <a:r>
              <a:rPr sz="20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called</a:t>
            </a:r>
            <a:r>
              <a:rPr sz="20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b="1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000" b="1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000" spc="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is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3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set</a:t>
            </a:r>
            <a:r>
              <a:rPr sz="2000" spc="3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3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all</a:t>
            </a:r>
            <a:r>
              <a:rPr sz="2000" spc="3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possible</a:t>
            </a:r>
            <a:r>
              <a:rPr sz="2000" spc="3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states</a:t>
            </a:r>
            <a:r>
              <a:rPr sz="2000" spc="3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reachable</a:t>
            </a:r>
            <a:r>
              <a:rPr sz="2000" spc="3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spc="3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3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initial</a:t>
            </a:r>
            <a:r>
              <a:rPr sz="2000" spc="3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3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{e.i:</a:t>
            </a:r>
            <a:r>
              <a:rPr sz="2000" spc="3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in(A),</a:t>
            </a:r>
            <a:r>
              <a:rPr sz="2000" spc="3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in(B),</a:t>
            </a:r>
            <a:r>
              <a:rPr sz="2000" spc="3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in(C),</a:t>
            </a:r>
            <a:r>
              <a:rPr sz="2000" spc="3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in(D), in(E)}.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4077" y="1025386"/>
            <a:ext cx="1345665" cy="15778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922020"/>
            <a:ext cx="6256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28210" algn="l"/>
              </a:tabLst>
            </a:pP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Greedy</a:t>
            </a:r>
            <a:r>
              <a:rPr b="0" spc="-85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Search:</a:t>
            </a:r>
            <a:r>
              <a:rPr b="0" spc="-15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2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34037" y="1976437"/>
            <a:ext cx="466725" cy="466725"/>
            <a:chOff x="5634037" y="197643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1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313"/>
                  </a:lnTo>
                  <a:lnTo>
                    <a:pt x="439162" y="139302"/>
                  </a:lnTo>
                  <a:lnTo>
                    <a:pt x="418019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5000" y="2057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912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1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679"/>
                </a:lnTo>
                <a:lnTo>
                  <a:pt x="17859" y="139838"/>
                </a:lnTo>
                <a:lnTo>
                  <a:pt x="38844" y="101017"/>
                </a:lnTo>
                <a:lnTo>
                  <a:pt x="66675" y="67151"/>
                </a:lnTo>
                <a:lnTo>
                  <a:pt x="100458" y="39179"/>
                </a:lnTo>
                <a:lnTo>
                  <a:pt x="139303" y="18037"/>
                </a:lnTo>
                <a:lnTo>
                  <a:pt x="182314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9000" y="2667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885" y="4613"/>
                </a:lnTo>
                <a:lnTo>
                  <a:pt x="317896" y="17859"/>
                </a:lnTo>
                <a:lnTo>
                  <a:pt x="356741" y="38844"/>
                </a:lnTo>
                <a:lnTo>
                  <a:pt x="390525" y="66675"/>
                </a:lnTo>
                <a:lnTo>
                  <a:pt x="418355" y="100458"/>
                </a:lnTo>
                <a:lnTo>
                  <a:pt x="439340" y="139303"/>
                </a:lnTo>
                <a:lnTo>
                  <a:pt x="452586" y="182314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14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10237" y="3119437"/>
            <a:ext cx="466725" cy="466725"/>
            <a:chOff x="5710237" y="3119437"/>
            <a:chExt cx="466725" cy="466725"/>
          </a:xfrm>
        </p:grpSpPr>
        <p:sp>
          <p:nvSpPr>
            <p:cNvPr id="13" name="object 13"/>
            <p:cNvSpPr/>
            <p:nvPr/>
          </p:nvSpPr>
          <p:spPr>
            <a:xfrm>
              <a:off x="5715000" y="3124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0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0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15000" y="3124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91200" y="3200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674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462837" y="4033837"/>
            <a:ext cx="466725" cy="466725"/>
            <a:chOff x="7462837" y="4033837"/>
            <a:chExt cx="466725" cy="466725"/>
          </a:xfrm>
        </p:grpSpPr>
        <p:sp>
          <p:nvSpPr>
            <p:cNvPr id="18" name="object 18"/>
            <p:cNvSpPr/>
            <p:nvPr/>
          </p:nvSpPr>
          <p:spPr>
            <a:xfrm>
              <a:off x="7467600" y="4038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8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0"/>
                  </a:lnTo>
                  <a:lnTo>
                    <a:pt x="39178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0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313"/>
                  </a:lnTo>
                  <a:lnTo>
                    <a:pt x="439162" y="139302"/>
                  </a:lnTo>
                  <a:lnTo>
                    <a:pt x="418019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67600" y="4038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43800" y="41148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620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058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679"/>
                </a:lnTo>
                <a:lnTo>
                  <a:pt x="17859" y="139838"/>
                </a:lnTo>
                <a:lnTo>
                  <a:pt x="38844" y="101017"/>
                </a:lnTo>
                <a:lnTo>
                  <a:pt x="66675" y="67151"/>
                </a:lnTo>
                <a:lnTo>
                  <a:pt x="100458" y="39179"/>
                </a:lnTo>
                <a:lnTo>
                  <a:pt x="139303" y="18037"/>
                </a:lnTo>
                <a:lnTo>
                  <a:pt x="182314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458201" y="53670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938837" y="3576637"/>
            <a:ext cx="2600325" cy="1685925"/>
            <a:chOff x="5938837" y="3576637"/>
            <a:chExt cx="2600325" cy="1685925"/>
          </a:xfrm>
        </p:grpSpPr>
        <p:sp>
          <p:nvSpPr>
            <p:cNvPr id="25" name="object 25"/>
            <p:cNvSpPr/>
            <p:nvPr/>
          </p:nvSpPr>
          <p:spPr>
            <a:xfrm>
              <a:off x="5943600" y="3581400"/>
              <a:ext cx="1752600" cy="457200"/>
            </a:xfrm>
            <a:custGeom>
              <a:avLst/>
              <a:gdLst/>
              <a:ahLst/>
              <a:cxnLst/>
              <a:rect l="l" t="t" r="r" b="b"/>
              <a:pathLst>
                <a:path w="1752600" h="457200">
                  <a:moveTo>
                    <a:pt x="0" y="0"/>
                  </a:moveTo>
                  <a:lnTo>
                    <a:pt x="1752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96200" y="4495800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0" y="0"/>
                  </a:moveTo>
                  <a:lnTo>
                    <a:pt x="838200" y="7620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554469" y="3462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78468" y="46050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052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6576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91200" y="426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943600" y="4376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652837" y="3576637"/>
            <a:ext cx="3971925" cy="1762125"/>
            <a:chOff x="3652837" y="3576637"/>
            <a:chExt cx="3971925" cy="1762125"/>
          </a:xfrm>
        </p:grpSpPr>
        <p:sp>
          <p:nvSpPr>
            <p:cNvPr id="34" name="object 34"/>
            <p:cNvSpPr/>
            <p:nvPr/>
          </p:nvSpPr>
          <p:spPr>
            <a:xfrm>
              <a:off x="3657600" y="3581400"/>
              <a:ext cx="2286000" cy="457200"/>
            </a:xfrm>
            <a:custGeom>
              <a:avLst/>
              <a:gdLst/>
              <a:ahLst/>
              <a:cxnLst/>
              <a:rect l="l" t="t" r="r" b="b"/>
              <a:pathLst>
                <a:path w="2286000" h="457200">
                  <a:moveTo>
                    <a:pt x="22860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86600" y="4495800"/>
              <a:ext cx="533400" cy="838200"/>
            </a:xfrm>
            <a:custGeom>
              <a:avLst/>
              <a:gdLst/>
              <a:ahLst/>
              <a:cxnLst/>
              <a:rect l="l" t="t" r="r" b="b"/>
              <a:pathLst>
                <a:path w="533400" h="838200">
                  <a:moveTo>
                    <a:pt x="533400" y="0"/>
                  </a:moveTo>
                  <a:lnTo>
                    <a:pt x="0" y="838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649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652837" y="2433637"/>
            <a:ext cx="3971925" cy="695325"/>
            <a:chOff x="3652837" y="2433637"/>
            <a:chExt cx="3971925" cy="695325"/>
          </a:xfrm>
        </p:grpSpPr>
        <p:sp>
          <p:nvSpPr>
            <p:cNvPr id="38" name="object 38"/>
            <p:cNvSpPr/>
            <p:nvPr/>
          </p:nvSpPr>
          <p:spPr>
            <a:xfrm>
              <a:off x="5867400" y="2438400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0" y="0"/>
                  </a:moveTo>
                  <a:lnTo>
                    <a:pt x="1752600" y="76200"/>
                  </a:lnTo>
                </a:path>
                <a:path w="17526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57600" y="2438400"/>
              <a:ext cx="2209800" cy="228600"/>
            </a:xfrm>
            <a:custGeom>
              <a:avLst/>
              <a:gdLst/>
              <a:ahLst/>
              <a:cxnLst/>
              <a:rect l="l" t="t" r="r" b="b"/>
              <a:pathLst>
                <a:path w="2209800" h="228600">
                  <a:moveTo>
                    <a:pt x="2209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153401" y="5900420"/>
            <a:ext cx="54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73470" y="1831340"/>
            <a:ext cx="59182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800" b="1" spc="-10" dirty="0">
                <a:solidFill>
                  <a:srgbClr val="00E3A7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165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95800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448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81800" y="26390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[374]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44468" y="27000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[329]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06670" y="3248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[253]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95600" y="4010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[193]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938928" y="3576728"/>
            <a:ext cx="1381125" cy="2219325"/>
            <a:chOff x="5938928" y="3576728"/>
            <a:chExt cx="1381125" cy="2219325"/>
          </a:xfrm>
        </p:grpSpPr>
        <p:sp>
          <p:nvSpPr>
            <p:cNvPr id="49" name="object 49"/>
            <p:cNvSpPr/>
            <p:nvPr/>
          </p:nvSpPr>
          <p:spPr>
            <a:xfrm>
              <a:off x="5943600" y="3581400"/>
              <a:ext cx="76200" cy="685800"/>
            </a:xfrm>
            <a:custGeom>
              <a:avLst/>
              <a:gdLst/>
              <a:ahLst/>
              <a:cxnLst/>
              <a:rect l="l" t="t" r="r" b="b"/>
              <a:pathLst>
                <a:path w="762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858000" y="5334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885"/>
                  </a:lnTo>
                  <a:lnTo>
                    <a:pt x="439340" y="317896"/>
                  </a:lnTo>
                  <a:lnTo>
                    <a:pt x="418355" y="356741"/>
                  </a:lnTo>
                  <a:lnTo>
                    <a:pt x="390525" y="390525"/>
                  </a:lnTo>
                  <a:lnTo>
                    <a:pt x="356741" y="418355"/>
                  </a:lnTo>
                  <a:lnTo>
                    <a:pt x="317896" y="439340"/>
                  </a:lnTo>
                  <a:lnTo>
                    <a:pt x="274885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181600" y="4391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[366]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-25" dirty="0"/>
              <a:t>110</a:t>
            </a:fld>
            <a:endParaRPr spc="-25" dirty="0"/>
          </a:p>
        </p:txBody>
      </p:sp>
      <p:sp>
        <p:nvSpPr>
          <p:cNvPr id="52" name="object 52"/>
          <p:cNvSpPr txBox="1"/>
          <p:nvPr/>
        </p:nvSpPr>
        <p:spPr>
          <a:xfrm>
            <a:off x="8002269" y="40716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[178]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10400" y="54432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39200" y="5290820"/>
            <a:ext cx="325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ahoma"/>
                <a:cs typeface="Tahoma"/>
              </a:rPr>
              <a:t>[0]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49670" y="53670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[253]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6085" y="845820"/>
            <a:ext cx="6256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28210" algn="l"/>
              </a:tabLst>
            </a:pP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Greedy</a:t>
            </a:r>
            <a:r>
              <a:rPr b="0" spc="-85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Search:</a:t>
            </a:r>
            <a:r>
              <a:rPr b="0" spc="-15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2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34037" y="1976437"/>
            <a:ext cx="466725" cy="466725"/>
            <a:chOff x="5634037" y="197643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1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313"/>
                  </a:lnTo>
                  <a:lnTo>
                    <a:pt x="439162" y="139302"/>
                  </a:lnTo>
                  <a:lnTo>
                    <a:pt x="418019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5000" y="2057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912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1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679"/>
                </a:lnTo>
                <a:lnTo>
                  <a:pt x="17859" y="139838"/>
                </a:lnTo>
                <a:lnTo>
                  <a:pt x="38844" y="101017"/>
                </a:lnTo>
                <a:lnTo>
                  <a:pt x="66675" y="67151"/>
                </a:lnTo>
                <a:lnTo>
                  <a:pt x="100458" y="39179"/>
                </a:lnTo>
                <a:lnTo>
                  <a:pt x="139303" y="18037"/>
                </a:lnTo>
                <a:lnTo>
                  <a:pt x="182314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9000" y="2667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885" y="4613"/>
                </a:lnTo>
                <a:lnTo>
                  <a:pt x="317896" y="17859"/>
                </a:lnTo>
                <a:lnTo>
                  <a:pt x="356741" y="38844"/>
                </a:lnTo>
                <a:lnTo>
                  <a:pt x="390525" y="66675"/>
                </a:lnTo>
                <a:lnTo>
                  <a:pt x="418355" y="100458"/>
                </a:lnTo>
                <a:lnTo>
                  <a:pt x="439340" y="139303"/>
                </a:lnTo>
                <a:lnTo>
                  <a:pt x="452586" y="182314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14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10237" y="3119437"/>
            <a:ext cx="466725" cy="466725"/>
            <a:chOff x="5710237" y="3119437"/>
            <a:chExt cx="466725" cy="466725"/>
          </a:xfrm>
        </p:grpSpPr>
        <p:sp>
          <p:nvSpPr>
            <p:cNvPr id="13" name="object 13"/>
            <p:cNvSpPr/>
            <p:nvPr/>
          </p:nvSpPr>
          <p:spPr>
            <a:xfrm>
              <a:off x="5715000" y="3124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0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0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15000" y="3124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91200" y="3200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674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462837" y="4033837"/>
            <a:ext cx="466725" cy="466725"/>
            <a:chOff x="7462837" y="4033837"/>
            <a:chExt cx="466725" cy="466725"/>
          </a:xfrm>
        </p:grpSpPr>
        <p:sp>
          <p:nvSpPr>
            <p:cNvPr id="18" name="object 18"/>
            <p:cNvSpPr/>
            <p:nvPr/>
          </p:nvSpPr>
          <p:spPr>
            <a:xfrm>
              <a:off x="7467600" y="4038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8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0"/>
                  </a:lnTo>
                  <a:lnTo>
                    <a:pt x="39178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0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313"/>
                  </a:lnTo>
                  <a:lnTo>
                    <a:pt x="439162" y="139302"/>
                  </a:lnTo>
                  <a:lnTo>
                    <a:pt x="418019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67600" y="4038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43800" y="41148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620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01037" y="5253037"/>
            <a:ext cx="466725" cy="466725"/>
            <a:chOff x="8301037" y="5253037"/>
            <a:chExt cx="466725" cy="466725"/>
          </a:xfrm>
        </p:grpSpPr>
        <p:sp>
          <p:nvSpPr>
            <p:cNvPr id="23" name="object 23"/>
            <p:cNvSpPr/>
            <p:nvPr/>
          </p:nvSpPr>
          <p:spPr>
            <a:xfrm>
              <a:off x="8305800" y="5257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313" y="4664"/>
                  </a:lnTo>
                  <a:lnTo>
                    <a:pt x="139302" y="18036"/>
                  </a:lnTo>
                  <a:lnTo>
                    <a:pt x="100458" y="39179"/>
                  </a:lnTo>
                  <a:lnTo>
                    <a:pt x="66675" y="67151"/>
                  </a:lnTo>
                  <a:lnTo>
                    <a:pt x="38844" y="101017"/>
                  </a:lnTo>
                  <a:lnTo>
                    <a:pt x="17858" y="139838"/>
                  </a:lnTo>
                  <a:lnTo>
                    <a:pt x="4612" y="182679"/>
                  </a:lnTo>
                  <a:lnTo>
                    <a:pt x="0" y="228600"/>
                  </a:lnTo>
                  <a:lnTo>
                    <a:pt x="4612" y="274519"/>
                  </a:lnTo>
                  <a:lnTo>
                    <a:pt x="17858" y="317360"/>
                  </a:lnTo>
                  <a:lnTo>
                    <a:pt x="38844" y="356181"/>
                  </a:lnTo>
                  <a:lnTo>
                    <a:pt x="66675" y="390047"/>
                  </a:lnTo>
                  <a:lnTo>
                    <a:pt x="100458" y="418019"/>
                  </a:lnTo>
                  <a:lnTo>
                    <a:pt x="139302" y="439161"/>
                  </a:lnTo>
                  <a:lnTo>
                    <a:pt x="182313" y="452533"/>
                  </a:lnTo>
                  <a:lnTo>
                    <a:pt x="228600" y="457199"/>
                  </a:lnTo>
                  <a:lnTo>
                    <a:pt x="274519" y="452533"/>
                  </a:lnTo>
                  <a:lnTo>
                    <a:pt x="317360" y="439161"/>
                  </a:lnTo>
                  <a:lnTo>
                    <a:pt x="356181" y="418019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0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19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05800" y="5257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0730" y="5334000"/>
              <a:ext cx="306070" cy="368300"/>
            </a:xfrm>
            <a:custGeom>
              <a:avLst/>
              <a:gdLst/>
              <a:ahLst/>
              <a:cxnLst/>
              <a:rect l="l" t="t" r="r" b="b"/>
              <a:pathLst>
                <a:path w="306070" h="368300">
                  <a:moveTo>
                    <a:pt x="30607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6070" y="368299"/>
                  </a:lnTo>
                  <a:lnTo>
                    <a:pt x="30607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458201" y="53670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38837" y="3576637"/>
            <a:ext cx="2600325" cy="1685925"/>
            <a:chOff x="5938837" y="3576637"/>
            <a:chExt cx="2600325" cy="1685925"/>
          </a:xfrm>
        </p:grpSpPr>
        <p:sp>
          <p:nvSpPr>
            <p:cNvPr id="28" name="object 28"/>
            <p:cNvSpPr/>
            <p:nvPr/>
          </p:nvSpPr>
          <p:spPr>
            <a:xfrm>
              <a:off x="5943600" y="3581400"/>
              <a:ext cx="1752600" cy="457200"/>
            </a:xfrm>
            <a:custGeom>
              <a:avLst/>
              <a:gdLst/>
              <a:ahLst/>
              <a:cxnLst/>
              <a:rect l="l" t="t" r="r" b="b"/>
              <a:pathLst>
                <a:path w="1752600" h="457200">
                  <a:moveTo>
                    <a:pt x="0" y="0"/>
                  </a:moveTo>
                  <a:lnTo>
                    <a:pt x="1752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96200" y="4495800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0" y="0"/>
                  </a:moveTo>
                  <a:lnTo>
                    <a:pt x="838200" y="7620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554469" y="3462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78468" y="46050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052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576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91200" y="426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943600" y="4376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652837" y="3576637"/>
            <a:ext cx="3971925" cy="1762125"/>
            <a:chOff x="3652837" y="3576637"/>
            <a:chExt cx="3971925" cy="1762125"/>
          </a:xfrm>
        </p:grpSpPr>
        <p:sp>
          <p:nvSpPr>
            <p:cNvPr id="37" name="object 37"/>
            <p:cNvSpPr/>
            <p:nvPr/>
          </p:nvSpPr>
          <p:spPr>
            <a:xfrm>
              <a:off x="3657600" y="3581400"/>
              <a:ext cx="2286000" cy="457200"/>
            </a:xfrm>
            <a:custGeom>
              <a:avLst/>
              <a:gdLst/>
              <a:ahLst/>
              <a:cxnLst/>
              <a:rect l="l" t="t" r="r" b="b"/>
              <a:pathLst>
                <a:path w="2286000" h="457200">
                  <a:moveTo>
                    <a:pt x="22860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86600" y="4495800"/>
              <a:ext cx="533400" cy="838200"/>
            </a:xfrm>
            <a:custGeom>
              <a:avLst/>
              <a:gdLst/>
              <a:ahLst/>
              <a:cxnLst/>
              <a:rect l="l" t="t" r="r" b="b"/>
              <a:pathLst>
                <a:path w="533400" h="838200">
                  <a:moveTo>
                    <a:pt x="533400" y="0"/>
                  </a:moveTo>
                  <a:lnTo>
                    <a:pt x="0" y="838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649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652837" y="2433637"/>
            <a:ext cx="3971925" cy="695325"/>
            <a:chOff x="3652837" y="2433637"/>
            <a:chExt cx="3971925" cy="695325"/>
          </a:xfrm>
        </p:grpSpPr>
        <p:sp>
          <p:nvSpPr>
            <p:cNvPr id="41" name="object 41"/>
            <p:cNvSpPr/>
            <p:nvPr/>
          </p:nvSpPr>
          <p:spPr>
            <a:xfrm>
              <a:off x="5867400" y="2438400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0" y="0"/>
                  </a:moveTo>
                  <a:lnTo>
                    <a:pt x="1752600" y="76200"/>
                  </a:lnTo>
                </a:path>
                <a:path w="17526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57600" y="2438400"/>
              <a:ext cx="2209800" cy="228600"/>
            </a:xfrm>
            <a:custGeom>
              <a:avLst/>
              <a:gdLst/>
              <a:ahLst/>
              <a:cxnLst/>
              <a:rect l="l" t="t" r="r" b="b"/>
              <a:pathLst>
                <a:path w="2209800" h="228600">
                  <a:moveTo>
                    <a:pt x="2209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153401" y="5900420"/>
            <a:ext cx="54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73470" y="1831340"/>
            <a:ext cx="59182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800" b="1" spc="-10" dirty="0">
                <a:solidFill>
                  <a:srgbClr val="00E3A7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165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95800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448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81800" y="26390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[374]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44468" y="27000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[329]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06670" y="3248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[253]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95600" y="4010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[193]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938928" y="3576728"/>
            <a:ext cx="1381125" cy="2219325"/>
            <a:chOff x="5938928" y="3576728"/>
            <a:chExt cx="1381125" cy="2219325"/>
          </a:xfrm>
        </p:grpSpPr>
        <p:sp>
          <p:nvSpPr>
            <p:cNvPr id="52" name="object 52"/>
            <p:cNvSpPr/>
            <p:nvPr/>
          </p:nvSpPr>
          <p:spPr>
            <a:xfrm>
              <a:off x="5943600" y="3581400"/>
              <a:ext cx="76200" cy="685800"/>
            </a:xfrm>
            <a:custGeom>
              <a:avLst/>
              <a:gdLst/>
              <a:ahLst/>
              <a:cxnLst/>
              <a:rect l="l" t="t" r="r" b="b"/>
              <a:pathLst>
                <a:path w="762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58000" y="5334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885"/>
                  </a:lnTo>
                  <a:lnTo>
                    <a:pt x="439340" y="317896"/>
                  </a:lnTo>
                  <a:lnTo>
                    <a:pt x="418355" y="356741"/>
                  </a:lnTo>
                  <a:lnTo>
                    <a:pt x="390525" y="390525"/>
                  </a:lnTo>
                  <a:lnTo>
                    <a:pt x="356741" y="418355"/>
                  </a:lnTo>
                  <a:lnTo>
                    <a:pt x="317896" y="439340"/>
                  </a:lnTo>
                  <a:lnTo>
                    <a:pt x="274885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181600" y="4391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[366]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002269" y="40716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[178]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010400" y="54432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839200" y="5290820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[0]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49670" y="53670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[253]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28470" y="6025388"/>
            <a:ext cx="4921250" cy="75120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95"/>
              </a:spcBef>
            </a:pPr>
            <a:r>
              <a:rPr sz="1800" b="1" dirty="0">
                <a:latin typeface="Tahoma"/>
                <a:cs typeface="Tahoma"/>
              </a:rPr>
              <a:t>Path</a:t>
            </a:r>
            <a:r>
              <a:rPr sz="1800" b="1" spc="-1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cost(A-E-F-</a:t>
            </a:r>
            <a:r>
              <a:rPr sz="1800" b="1" dirty="0">
                <a:latin typeface="Tahoma"/>
                <a:cs typeface="Tahoma"/>
              </a:rPr>
              <a:t>I)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253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+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178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+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0 =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431</a:t>
            </a:r>
            <a:endParaRPr sz="18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2700" b="1" spc="-15" baseline="-13888" dirty="0">
                <a:latin typeface="Tahoma"/>
                <a:cs typeface="Tahoma"/>
              </a:rPr>
              <a:t>dist(A-E-</a:t>
            </a:r>
            <a:r>
              <a:rPr sz="2700" b="1" spc="-187" baseline="-13888" dirty="0">
                <a:latin typeface="Tahoma"/>
                <a:cs typeface="Tahoma"/>
              </a:rPr>
              <a:t>F-</a:t>
            </a:r>
            <a:r>
              <a:rPr sz="1200" spc="-434" dirty="0">
                <a:solidFill>
                  <a:srgbClr val="191B0E"/>
                </a:solidFill>
                <a:latin typeface="Franklin Gothic Book"/>
                <a:cs typeface="Franklin Gothic Book"/>
              </a:rPr>
              <a:t>P</a:t>
            </a:r>
            <a:r>
              <a:rPr sz="2700" b="1" spc="-652" baseline="-13888" dirty="0">
                <a:latin typeface="Tahoma"/>
                <a:cs typeface="Tahoma"/>
              </a:rPr>
              <a:t>I</a:t>
            </a:r>
            <a:r>
              <a:rPr sz="1200" spc="-20" dirty="0">
                <a:solidFill>
                  <a:srgbClr val="191B0E"/>
                </a:solidFill>
                <a:latin typeface="Franklin Gothic Book"/>
                <a:cs typeface="Franklin Gothic Book"/>
              </a:rPr>
              <a:t>r</a:t>
            </a:r>
            <a:r>
              <a:rPr sz="1200" spc="-570" dirty="0">
                <a:solidFill>
                  <a:srgbClr val="191B0E"/>
                </a:solidFill>
                <a:latin typeface="Franklin Gothic Book"/>
                <a:cs typeface="Franklin Gothic Book"/>
              </a:rPr>
              <a:t>o</a:t>
            </a:r>
            <a:r>
              <a:rPr sz="2700" b="1" spc="-375" baseline="-13888" dirty="0">
                <a:latin typeface="Tahoma"/>
                <a:cs typeface="Tahoma"/>
              </a:rPr>
              <a:t>)</a:t>
            </a:r>
            <a:r>
              <a:rPr sz="1200" spc="5" dirty="0">
                <a:solidFill>
                  <a:srgbClr val="191B0E"/>
                </a:solidFill>
                <a:latin typeface="Franklin Gothic Book"/>
                <a:cs typeface="Franklin Gothic Book"/>
              </a:rPr>
              <a:t>b</a:t>
            </a:r>
            <a:r>
              <a:rPr sz="1200" spc="-170" dirty="0">
                <a:solidFill>
                  <a:srgbClr val="191B0E"/>
                </a:solidFill>
                <a:latin typeface="Franklin Gothic Book"/>
                <a:cs typeface="Franklin Gothic Book"/>
              </a:rPr>
              <a:t>l</a:t>
            </a:r>
            <a:r>
              <a:rPr sz="2700" b="1" spc="-1964" baseline="-13888" dirty="0">
                <a:latin typeface="Tahoma"/>
                <a:cs typeface="Tahoma"/>
              </a:rPr>
              <a:t>=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em</a:t>
            </a:r>
            <a:r>
              <a:rPr sz="1200" spc="-7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2700" b="1" spc="-1620" baseline="-13888" dirty="0">
                <a:latin typeface="Tahoma"/>
                <a:cs typeface="Tahoma"/>
              </a:rPr>
              <a:t>1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S</a:t>
            </a:r>
            <a:r>
              <a:rPr sz="1200" spc="-229" dirty="0">
                <a:solidFill>
                  <a:srgbClr val="191B0E"/>
                </a:solidFill>
                <a:latin typeface="Franklin Gothic Book"/>
                <a:cs typeface="Franklin Gothic Book"/>
              </a:rPr>
              <a:t>o</a:t>
            </a:r>
            <a:r>
              <a:rPr sz="2700" b="1" spc="-1380" baseline="-13888" dirty="0">
                <a:latin typeface="Tahoma"/>
                <a:cs typeface="Tahoma"/>
              </a:rPr>
              <a:t>4</a:t>
            </a:r>
            <a:r>
              <a:rPr sz="1200" spc="-5" dirty="0">
                <a:solidFill>
                  <a:srgbClr val="191B0E"/>
                </a:solidFill>
                <a:latin typeface="Franklin Gothic Book"/>
                <a:cs typeface="Franklin Gothic Book"/>
              </a:rPr>
              <a:t>lv</a:t>
            </a:r>
            <a:r>
              <a:rPr sz="1200" spc="-170" dirty="0">
                <a:solidFill>
                  <a:srgbClr val="191B0E"/>
                </a:solidFill>
                <a:latin typeface="Franklin Gothic Book"/>
                <a:cs typeface="Franklin Gothic Book"/>
              </a:rPr>
              <a:t>i</a:t>
            </a:r>
            <a:r>
              <a:rPr sz="2700" b="1" spc="-1470" baseline="-13888" dirty="0">
                <a:latin typeface="Tahoma"/>
                <a:cs typeface="Tahoma"/>
              </a:rPr>
              <a:t>0</a:t>
            </a:r>
            <a:r>
              <a:rPr sz="1200" spc="-5" dirty="0">
                <a:solidFill>
                  <a:srgbClr val="191B0E"/>
                </a:solidFill>
                <a:latin typeface="Franklin Gothic Book"/>
                <a:cs typeface="Franklin Gothic Book"/>
              </a:rPr>
              <a:t>n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g</a:t>
            </a:r>
            <a:r>
              <a:rPr sz="1200" spc="-30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2700" b="1" spc="-2167" baseline="-13888" dirty="0">
                <a:latin typeface="Tahoma"/>
                <a:cs typeface="Tahoma"/>
              </a:rPr>
              <a:t>+</a:t>
            </a:r>
            <a:r>
              <a:rPr sz="1200" spc="5" dirty="0">
                <a:solidFill>
                  <a:srgbClr val="191B0E"/>
                </a:solidFill>
                <a:latin typeface="Franklin Gothic Book"/>
                <a:cs typeface="Franklin Gothic Book"/>
              </a:rPr>
              <a:t>A</a:t>
            </a:r>
            <a:r>
              <a:rPr sz="1200" spc="-5" dirty="0">
                <a:solidFill>
                  <a:srgbClr val="191B0E"/>
                </a:solidFill>
                <a:latin typeface="Franklin Gothic Book"/>
                <a:cs typeface="Franklin Gothic Book"/>
              </a:rPr>
              <a:t>g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e</a:t>
            </a:r>
            <a:r>
              <a:rPr sz="1200" spc="-545" dirty="0">
                <a:solidFill>
                  <a:srgbClr val="191B0E"/>
                </a:solidFill>
                <a:latin typeface="Franklin Gothic Book"/>
                <a:cs typeface="Franklin Gothic Book"/>
              </a:rPr>
              <a:t>n</a:t>
            </a:r>
            <a:r>
              <a:rPr sz="2700" b="1" spc="-907" baseline="-13888" dirty="0">
                <a:latin typeface="Tahoma"/>
                <a:cs typeface="Tahoma"/>
              </a:rPr>
              <a:t>9</a:t>
            </a:r>
            <a:r>
              <a:rPr sz="1200" spc="5" dirty="0">
                <a:solidFill>
                  <a:srgbClr val="191B0E"/>
                </a:solidFill>
                <a:latin typeface="Franklin Gothic Book"/>
                <a:cs typeface="Franklin Gothic Book"/>
              </a:rPr>
              <a:t>t</a:t>
            </a:r>
            <a:r>
              <a:rPr sz="1200" spc="-370" dirty="0">
                <a:solidFill>
                  <a:srgbClr val="191B0E"/>
                </a:solidFill>
                <a:latin typeface="Franklin Gothic Book"/>
                <a:cs typeface="Franklin Gothic Book"/>
              </a:rPr>
              <a:t>|</a:t>
            </a:r>
            <a:r>
              <a:rPr sz="2700" b="1" spc="-1170" baseline="-13888" dirty="0">
                <a:latin typeface="Tahoma"/>
                <a:cs typeface="Tahoma"/>
              </a:rPr>
              <a:t>9</a:t>
            </a:r>
            <a:r>
              <a:rPr sz="1200" spc="-10" dirty="0">
                <a:solidFill>
                  <a:srgbClr val="191B0E"/>
                </a:solidFill>
                <a:latin typeface="Franklin Gothic Book"/>
                <a:cs typeface="Franklin Gothic Book"/>
              </a:rPr>
              <a:t>A</a:t>
            </a:r>
            <a:r>
              <a:rPr sz="1200" spc="-310" dirty="0">
                <a:solidFill>
                  <a:srgbClr val="191B0E"/>
                </a:solidFill>
                <a:latin typeface="Franklin Gothic Book"/>
                <a:cs typeface="Franklin Gothic Book"/>
              </a:rPr>
              <a:t>m</a:t>
            </a:r>
            <a:r>
              <a:rPr sz="2700" b="1" spc="-1754" baseline="-13888" dirty="0">
                <a:latin typeface="Tahoma"/>
                <a:cs typeface="Tahoma"/>
              </a:rPr>
              <a:t>+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ar</a:t>
            </a:r>
            <a:r>
              <a:rPr sz="1200" spc="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spc="-95" dirty="0">
                <a:solidFill>
                  <a:srgbClr val="191B0E"/>
                </a:solidFill>
                <a:latin typeface="Franklin Gothic Book"/>
                <a:cs typeface="Franklin Gothic Book"/>
              </a:rPr>
              <a:t>J</a:t>
            </a:r>
            <a:r>
              <a:rPr sz="2700" b="1" spc="-1582" baseline="-13888" dirty="0">
                <a:latin typeface="Tahoma"/>
                <a:cs typeface="Tahoma"/>
              </a:rPr>
              <a:t>2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u</a:t>
            </a:r>
            <a:r>
              <a:rPr sz="1200" spc="-195" dirty="0">
                <a:solidFill>
                  <a:srgbClr val="191B0E"/>
                </a:solidFill>
                <a:latin typeface="Franklin Gothic Book"/>
                <a:cs typeface="Franklin Gothic Book"/>
              </a:rPr>
              <a:t>k</a:t>
            </a:r>
            <a:r>
              <a:rPr sz="2700" b="1" spc="-1477" baseline="-13888" dirty="0">
                <a:latin typeface="Tahoma"/>
                <a:cs typeface="Tahoma"/>
              </a:rPr>
              <a:t>1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u</a:t>
            </a:r>
            <a:r>
              <a:rPr sz="1200" spc="-315" dirty="0">
                <a:solidFill>
                  <a:srgbClr val="191B0E"/>
                </a:solidFill>
                <a:latin typeface="Franklin Gothic Book"/>
                <a:cs typeface="Franklin Gothic Book"/>
              </a:rPr>
              <a:t>n</a:t>
            </a:r>
            <a:r>
              <a:rPr sz="2700" b="1" spc="-1252" baseline="-13888" dirty="0">
                <a:latin typeface="Tahoma"/>
                <a:cs typeface="Tahoma"/>
              </a:rPr>
              <a:t>1</a:t>
            </a:r>
            <a:r>
              <a:rPr sz="1200" spc="5" dirty="0">
                <a:solidFill>
                  <a:srgbClr val="191B0E"/>
                </a:solidFill>
                <a:latin typeface="Franklin Gothic Book"/>
                <a:cs typeface="Franklin Gothic Book"/>
              </a:rPr>
              <a:t>t</a:t>
            </a:r>
            <a:r>
              <a:rPr sz="1200" spc="-5" dirty="0">
                <a:solidFill>
                  <a:srgbClr val="191B0E"/>
                </a:solidFill>
                <a:latin typeface="Franklin Gothic Book"/>
                <a:cs typeface="Franklin Gothic Book"/>
              </a:rPr>
              <a:t>l</a:t>
            </a:r>
            <a:r>
              <a:rPr sz="1200" spc="75" dirty="0">
                <a:solidFill>
                  <a:srgbClr val="191B0E"/>
                </a:solidFill>
                <a:latin typeface="Franklin Gothic Book"/>
                <a:cs typeface="Franklin Gothic Book"/>
              </a:rPr>
              <a:t>a</a:t>
            </a:r>
            <a:r>
              <a:rPr sz="2700" b="1" baseline="-13888" dirty="0">
                <a:latin typeface="Tahoma"/>
                <a:cs typeface="Tahoma"/>
              </a:rPr>
              <a:t>=</a:t>
            </a:r>
            <a:r>
              <a:rPr sz="2700" b="1" spc="-7" baseline="-13888" dirty="0">
                <a:latin typeface="Tahoma"/>
                <a:cs typeface="Tahoma"/>
              </a:rPr>
              <a:t> </a:t>
            </a:r>
            <a:r>
              <a:rPr sz="2700" b="1" spc="-37" baseline="-13888" dirty="0">
                <a:solidFill>
                  <a:srgbClr val="3333CC"/>
                </a:solidFill>
                <a:latin typeface="Tahoma"/>
                <a:cs typeface="Tahoma"/>
              </a:rPr>
              <a:t>450</a:t>
            </a:r>
            <a:endParaRPr sz="2700" baseline="-13888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703111" y="6552692"/>
            <a:ext cx="284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111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751A71D0-77A2-5F2F-F8D2-93A6EEA0DEB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53AC37BB-F7A2-4B61-1109-8F082215D6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111</a:t>
            </a:fld>
            <a:endParaRPr lang="en-IN" spc="-25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922020"/>
            <a:ext cx="6583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98"/>
                </a:solidFill>
              </a:rPr>
              <a:t>Greedy</a:t>
            </a:r>
            <a:r>
              <a:rPr spc="-125" dirty="0">
                <a:solidFill>
                  <a:srgbClr val="333398"/>
                </a:solidFill>
              </a:rPr>
              <a:t> </a:t>
            </a:r>
            <a:r>
              <a:rPr dirty="0">
                <a:solidFill>
                  <a:srgbClr val="333398"/>
                </a:solidFill>
              </a:rPr>
              <a:t>Search:</a:t>
            </a:r>
            <a:r>
              <a:rPr spc="-114" dirty="0">
                <a:solidFill>
                  <a:srgbClr val="333398"/>
                </a:solidFill>
              </a:rPr>
              <a:t> </a:t>
            </a:r>
            <a:r>
              <a:rPr dirty="0">
                <a:solidFill>
                  <a:srgbClr val="333398"/>
                </a:solidFill>
              </a:rPr>
              <a:t>Complete</a:t>
            </a:r>
            <a:r>
              <a:rPr spc="-110" dirty="0">
                <a:solidFill>
                  <a:srgbClr val="333398"/>
                </a:solidFill>
              </a:rPr>
              <a:t> </a:t>
            </a:r>
            <a:r>
              <a:rPr spc="-50" dirty="0">
                <a:solidFill>
                  <a:srgbClr val="333398"/>
                </a:solidFill>
              </a:rPr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33800" y="2057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11" name="object 11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19" name="object 19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4" name="object 24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31" name="object 31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281327" y="2433727"/>
            <a:ext cx="2676525" cy="1000125"/>
            <a:chOff x="2281327" y="2433727"/>
            <a:chExt cx="2676525" cy="1000125"/>
          </a:xfrm>
        </p:grpSpPr>
        <p:sp>
          <p:nvSpPr>
            <p:cNvPr id="37" name="object 37"/>
            <p:cNvSpPr/>
            <p:nvPr/>
          </p:nvSpPr>
          <p:spPr>
            <a:xfrm>
              <a:off x="3886200" y="2438399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19400" y="2438399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85999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112</a:t>
            </a:fld>
            <a:endParaRPr spc="-25" dirty="0"/>
          </a:p>
        </p:txBody>
      </p:sp>
      <p:sp>
        <p:nvSpPr>
          <p:cNvPr id="41" name="object 41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259070" y="5957823"/>
            <a:ext cx="5156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**</a:t>
                      </a:r>
                      <a:r>
                        <a:rPr sz="1800" spc="-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6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922020"/>
            <a:ext cx="6694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98"/>
                </a:solidFill>
              </a:rPr>
              <a:t>Greedy</a:t>
            </a:r>
            <a:r>
              <a:rPr spc="-165" dirty="0">
                <a:solidFill>
                  <a:srgbClr val="333398"/>
                </a:solidFill>
              </a:rPr>
              <a:t> </a:t>
            </a:r>
            <a:r>
              <a:rPr dirty="0">
                <a:solidFill>
                  <a:srgbClr val="333398"/>
                </a:solidFill>
              </a:rPr>
              <a:t>Search:</a:t>
            </a:r>
            <a:r>
              <a:rPr spc="-225" dirty="0">
                <a:solidFill>
                  <a:srgbClr val="333398"/>
                </a:solidFill>
              </a:rPr>
              <a:t> </a:t>
            </a:r>
            <a:r>
              <a:rPr spc="-65" dirty="0">
                <a:solidFill>
                  <a:srgbClr val="333398"/>
                </a:solidFill>
              </a:rPr>
              <a:t>Tree</a:t>
            </a:r>
            <a:r>
              <a:rPr spc="-170" dirty="0">
                <a:solidFill>
                  <a:srgbClr val="333398"/>
                </a:solidFill>
              </a:rPr>
              <a:t> </a:t>
            </a:r>
            <a:r>
              <a:rPr spc="-10" dirty="0">
                <a:solidFill>
                  <a:srgbClr val="333398"/>
                </a:solidFill>
              </a:rPr>
              <a:t>Search</a:t>
            </a:r>
          </a:p>
        </p:txBody>
      </p:sp>
      <p:sp>
        <p:nvSpPr>
          <p:cNvPr id="3" name="object 3"/>
          <p:cNvSpPr/>
          <p:nvPr/>
        </p:nvSpPr>
        <p:spPr>
          <a:xfrm>
            <a:off x="5638800" y="198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91200" y="1837435"/>
            <a:ext cx="974090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ts val="2075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E3A7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075"/>
              </a:lnSpc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113</a:t>
            </a:fld>
            <a:endParaRPr spc="-25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922020"/>
            <a:ext cx="6256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28210" algn="l"/>
              </a:tabLst>
            </a:pP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Greedy</a:t>
            </a:r>
            <a:r>
              <a:rPr b="0" spc="-85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Search:</a:t>
            </a:r>
            <a:r>
              <a:rPr b="0" spc="-15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2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34037" y="1976437"/>
            <a:ext cx="466725" cy="466725"/>
            <a:chOff x="5634037" y="197643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1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313"/>
                  </a:lnTo>
                  <a:lnTo>
                    <a:pt x="439162" y="139302"/>
                  </a:lnTo>
                  <a:lnTo>
                    <a:pt x="418019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5000" y="2057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912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1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679"/>
                </a:lnTo>
                <a:lnTo>
                  <a:pt x="17859" y="139838"/>
                </a:lnTo>
                <a:lnTo>
                  <a:pt x="38844" y="101017"/>
                </a:lnTo>
                <a:lnTo>
                  <a:pt x="66675" y="67151"/>
                </a:lnTo>
                <a:lnTo>
                  <a:pt x="100458" y="39179"/>
                </a:lnTo>
                <a:lnTo>
                  <a:pt x="139303" y="18037"/>
                </a:lnTo>
                <a:lnTo>
                  <a:pt x="182314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9000" y="2667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885" y="4613"/>
                </a:lnTo>
                <a:lnTo>
                  <a:pt x="317896" y="17859"/>
                </a:lnTo>
                <a:lnTo>
                  <a:pt x="356741" y="38844"/>
                </a:lnTo>
                <a:lnTo>
                  <a:pt x="390525" y="66675"/>
                </a:lnTo>
                <a:lnTo>
                  <a:pt x="418355" y="100458"/>
                </a:lnTo>
                <a:lnTo>
                  <a:pt x="439340" y="139303"/>
                </a:lnTo>
                <a:lnTo>
                  <a:pt x="452586" y="182314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14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50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885" y="4613"/>
                </a:lnTo>
                <a:lnTo>
                  <a:pt x="317896" y="17859"/>
                </a:lnTo>
                <a:lnTo>
                  <a:pt x="356741" y="38844"/>
                </a:lnTo>
                <a:lnTo>
                  <a:pt x="390525" y="66675"/>
                </a:lnTo>
                <a:lnTo>
                  <a:pt x="418355" y="100458"/>
                </a:lnTo>
                <a:lnTo>
                  <a:pt x="439340" y="139303"/>
                </a:lnTo>
                <a:lnTo>
                  <a:pt x="452586" y="182314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674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52928" y="2433727"/>
            <a:ext cx="3971925" cy="695325"/>
            <a:chOff x="3652928" y="2433727"/>
            <a:chExt cx="3971925" cy="695325"/>
          </a:xfrm>
        </p:grpSpPr>
        <p:sp>
          <p:nvSpPr>
            <p:cNvPr id="15" name="object 15"/>
            <p:cNvSpPr/>
            <p:nvPr/>
          </p:nvSpPr>
          <p:spPr>
            <a:xfrm>
              <a:off x="5867400" y="2438399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0" y="0"/>
                  </a:moveTo>
                  <a:lnTo>
                    <a:pt x="1752600" y="76200"/>
                  </a:lnTo>
                </a:path>
                <a:path w="17526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57600" y="2438399"/>
              <a:ext cx="2209800" cy="228600"/>
            </a:xfrm>
            <a:custGeom>
              <a:avLst/>
              <a:gdLst/>
              <a:ahLst/>
              <a:cxnLst/>
              <a:rect l="l" t="t" r="r" b="b"/>
              <a:pathLst>
                <a:path w="2209800" h="228600">
                  <a:moveTo>
                    <a:pt x="2209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73470" y="1831340"/>
            <a:ext cx="59182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800" b="1" spc="-10" dirty="0">
                <a:solidFill>
                  <a:srgbClr val="00E3A7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165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114</a:t>
            </a:fld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4495800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448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81800" y="26390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[374]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44468" y="27000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06670" y="3248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[253]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922020"/>
            <a:ext cx="6256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28210" algn="l"/>
              </a:tabLst>
            </a:pP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Greedy</a:t>
            </a:r>
            <a:r>
              <a:rPr b="0" spc="-85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Search:</a:t>
            </a:r>
            <a:r>
              <a:rPr b="0" spc="-15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2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34037" y="1976437"/>
            <a:ext cx="466725" cy="466725"/>
            <a:chOff x="5634037" y="197643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1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313"/>
                  </a:lnTo>
                  <a:lnTo>
                    <a:pt x="439162" y="139302"/>
                  </a:lnTo>
                  <a:lnTo>
                    <a:pt x="418019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5000" y="2057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912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1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679"/>
                </a:lnTo>
                <a:lnTo>
                  <a:pt x="17859" y="139838"/>
                </a:lnTo>
                <a:lnTo>
                  <a:pt x="38844" y="101017"/>
                </a:lnTo>
                <a:lnTo>
                  <a:pt x="66675" y="67151"/>
                </a:lnTo>
                <a:lnTo>
                  <a:pt x="100458" y="39179"/>
                </a:lnTo>
                <a:lnTo>
                  <a:pt x="139303" y="18037"/>
                </a:lnTo>
                <a:lnTo>
                  <a:pt x="182314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24237" y="2662237"/>
            <a:ext cx="466725" cy="466725"/>
            <a:chOff x="3424237" y="2662237"/>
            <a:chExt cx="466725" cy="466725"/>
          </a:xfrm>
        </p:grpSpPr>
        <p:sp>
          <p:nvSpPr>
            <p:cNvPr id="11" name="object 11"/>
            <p:cNvSpPr/>
            <p:nvPr/>
          </p:nvSpPr>
          <p:spPr>
            <a:xfrm>
              <a:off x="34290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0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0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90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05200" y="2743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814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150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885" y="4613"/>
                </a:lnTo>
                <a:lnTo>
                  <a:pt x="317896" y="17859"/>
                </a:lnTo>
                <a:lnTo>
                  <a:pt x="356741" y="38844"/>
                </a:lnTo>
                <a:lnTo>
                  <a:pt x="390525" y="66675"/>
                </a:lnTo>
                <a:lnTo>
                  <a:pt x="418355" y="100458"/>
                </a:lnTo>
                <a:lnTo>
                  <a:pt x="439340" y="139303"/>
                </a:lnTo>
                <a:lnTo>
                  <a:pt x="452586" y="182314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674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24200" y="37198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76601" y="3827779"/>
            <a:ext cx="180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48128" y="2433727"/>
            <a:ext cx="4276725" cy="1304925"/>
            <a:chOff x="3348128" y="2433727"/>
            <a:chExt cx="4276725" cy="1304925"/>
          </a:xfrm>
        </p:grpSpPr>
        <p:sp>
          <p:nvSpPr>
            <p:cNvPr id="20" name="object 20"/>
            <p:cNvSpPr/>
            <p:nvPr/>
          </p:nvSpPr>
          <p:spPr>
            <a:xfrm>
              <a:off x="5867400" y="2438399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0" y="0"/>
                  </a:moveTo>
                  <a:lnTo>
                    <a:pt x="1752600" y="76200"/>
                  </a:lnTo>
                </a:path>
                <a:path w="17526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52800" y="3124200"/>
              <a:ext cx="228600" cy="609600"/>
            </a:xfrm>
            <a:custGeom>
              <a:avLst/>
              <a:gdLst/>
              <a:ahLst/>
              <a:cxnLst/>
              <a:rect l="l" t="t" r="r" b="b"/>
              <a:pathLst>
                <a:path w="228600" h="609600">
                  <a:moveTo>
                    <a:pt x="228600" y="0"/>
                  </a:moveTo>
                  <a:lnTo>
                    <a:pt x="0" y="609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57600" y="2438399"/>
              <a:ext cx="2209800" cy="228600"/>
            </a:xfrm>
            <a:custGeom>
              <a:avLst/>
              <a:gdLst/>
              <a:ahLst/>
              <a:cxnLst/>
              <a:rect l="l" t="t" r="r" b="b"/>
              <a:pathLst>
                <a:path w="2209800" h="228600">
                  <a:moveTo>
                    <a:pt x="2209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173470" y="1831340"/>
            <a:ext cx="59182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800" b="1" spc="-10" dirty="0">
                <a:solidFill>
                  <a:srgbClr val="00E3A7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165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115</a:t>
            </a:fld>
            <a:endParaRPr spc="-25" dirty="0"/>
          </a:p>
        </p:txBody>
      </p:sp>
      <p:sp>
        <p:nvSpPr>
          <p:cNvPr id="24" name="object 24"/>
          <p:cNvSpPr txBox="1"/>
          <p:nvPr/>
        </p:nvSpPr>
        <p:spPr>
          <a:xfrm>
            <a:off x="4495800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448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81800" y="26390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[374]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44468" y="27000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06670" y="3248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[253]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8400" y="3254755"/>
            <a:ext cx="692785" cy="836294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13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spc="-10" dirty="0">
                <a:latin typeface="Tahoma"/>
                <a:cs typeface="Tahoma"/>
              </a:rPr>
              <a:t>[244]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922020"/>
            <a:ext cx="6256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28210" algn="l"/>
              </a:tabLst>
            </a:pP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Greedy</a:t>
            </a:r>
            <a:r>
              <a:rPr b="0" spc="-85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Search:</a:t>
            </a:r>
            <a:r>
              <a:rPr b="0" spc="-15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2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34037" y="1976437"/>
            <a:ext cx="466725" cy="466725"/>
            <a:chOff x="5634037" y="197643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1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313"/>
                  </a:lnTo>
                  <a:lnTo>
                    <a:pt x="439162" y="139302"/>
                  </a:lnTo>
                  <a:lnTo>
                    <a:pt x="418019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5000" y="2057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912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1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679"/>
                </a:lnTo>
                <a:lnTo>
                  <a:pt x="17859" y="139838"/>
                </a:lnTo>
                <a:lnTo>
                  <a:pt x="38844" y="101017"/>
                </a:lnTo>
                <a:lnTo>
                  <a:pt x="66675" y="67151"/>
                </a:lnTo>
                <a:lnTo>
                  <a:pt x="100458" y="39179"/>
                </a:lnTo>
                <a:lnTo>
                  <a:pt x="139303" y="18037"/>
                </a:lnTo>
                <a:lnTo>
                  <a:pt x="182314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24237" y="2662237"/>
            <a:ext cx="466725" cy="466725"/>
            <a:chOff x="3424237" y="2662237"/>
            <a:chExt cx="466725" cy="466725"/>
          </a:xfrm>
        </p:grpSpPr>
        <p:sp>
          <p:nvSpPr>
            <p:cNvPr id="11" name="object 11"/>
            <p:cNvSpPr/>
            <p:nvPr/>
          </p:nvSpPr>
          <p:spPr>
            <a:xfrm>
              <a:off x="34290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0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0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90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05200" y="2743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814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150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885" y="4613"/>
                </a:lnTo>
                <a:lnTo>
                  <a:pt x="317896" y="17859"/>
                </a:lnTo>
                <a:lnTo>
                  <a:pt x="356741" y="38844"/>
                </a:lnTo>
                <a:lnTo>
                  <a:pt x="390525" y="66675"/>
                </a:lnTo>
                <a:lnTo>
                  <a:pt x="418355" y="100458"/>
                </a:lnTo>
                <a:lnTo>
                  <a:pt x="439340" y="139303"/>
                </a:lnTo>
                <a:lnTo>
                  <a:pt x="452586" y="182314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674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19437" y="3715066"/>
            <a:ext cx="466725" cy="466725"/>
            <a:chOff x="3119437" y="3715066"/>
            <a:chExt cx="466725" cy="466725"/>
          </a:xfrm>
        </p:grpSpPr>
        <p:sp>
          <p:nvSpPr>
            <p:cNvPr id="18" name="object 18"/>
            <p:cNvSpPr/>
            <p:nvPr/>
          </p:nvSpPr>
          <p:spPr>
            <a:xfrm>
              <a:off x="3124200" y="371982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3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3"/>
                  </a:lnTo>
                  <a:lnTo>
                    <a:pt x="4664" y="182314"/>
                  </a:lnTo>
                  <a:lnTo>
                    <a:pt x="0" y="228600"/>
                  </a:lnTo>
                  <a:lnTo>
                    <a:pt x="4664" y="274520"/>
                  </a:lnTo>
                  <a:lnTo>
                    <a:pt x="18036" y="317361"/>
                  </a:lnTo>
                  <a:lnTo>
                    <a:pt x="39179" y="356182"/>
                  </a:lnTo>
                  <a:lnTo>
                    <a:pt x="67151" y="390048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8"/>
                  </a:lnTo>
                  <a:lnTo>
                    <a:pt x="418020" y="356182"/>
                  </a:lnTo>
                  <a:lnTo>
                    <a:pt x="439162" y="317361"/>
                  </a:lnTo>
                  <a:lnTo>
                    <a:pt x="452534" y="274520"/>
                  </a:lnTo>
                  <a:lnTo>
                    <a:pt x="457200" y="228600"/>
                  </a:lnTo>
                  <a:lnTo>
                    <a:pt x="452534" y="182314"/>
                  </a:lnTo>
                  <a:lnTo>
                    <a:pt x="439162" y="139303"/>
                  </a:lnTo>
                  <a:lnTo>
                    <a:pt x="418020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3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24200" y="371982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00400" y="3796028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76601" y="3827779"/>
            <a:ext cx="180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348037" y="2433637"/>
            <a:ext cx="4276725" cy="1304925"/>
            <a:chOff x="3348037" y="2433637"/>
            <a:chExt cx="4276725" cy="1304925"/>
          </a:xfrm>
        </p:grpSpPr>
        <p:sp>
          <p:nvSpPr>
            <p:cNvPr id="23" name="object 23"/>
            <p:cNvSpPr/>
            <p:nvPr/>
          </p:nvSpPr>
          <p:spPr>
            <a:xfrm>
              <a:off x="5867400" y="2438400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0" y="0"/>
                  </a:moveTo>
                  <a:lnTo>
                    <a:pt x="1752600" y="76200"/>
                  </a:lnTo>
                </a:path>
                <a:path w="17526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2800" y="3124200"/>
              <a:ext cx="228600" cy="609600"/>
            </a:xfrm>
            <a:custGeom>
              <a:avLst/>
              <a:gdLst/>
              <a:ahLst/>
              <a:cxnLst/>
              <a:rect l="l" t="t" r="r" b="b"/>
              <a:pathLst>
                <a:path w="228600" h="609600">
                  <a:moveTo>
                    <a:pt x="228600" y="0"/>
                  </a:moveTo>
                  <a:lnTo>
                    <a:pt x="0" y="609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600" y="2438400"/>
              <a:ext cx="2209800" cy="228600"/>
            </a:xfrm>
            <a:custGeom>
              <a:avLst/>
              <a:gdLst/>
              <a:ahLst/>
              <a:cxnLst/>
              <a:rect l="l" t="t" r="r" b="b"/>
              <a:pathLst>
                <a:path w="2209800" h="228600">
                  <a:moveTo>
                    <a:pt x="2209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73470" y="1831340"/>
            <a:ext cx="59182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800" b="1" spc="-10" dirty="0">
                <a:solidFill>
                  <a:srgbClr val="00E3A7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165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95800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448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1800" y="26390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[374]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44468" y="27000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06670" y="3248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[253]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38400" y="3254755"/>
            <a:ext cx="692785" cy="836294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13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spc="-10" dirty="0">
                <a:latin typeface="Tahoma"/>
                <a:cs typeface="Tahoma"/>
              </a:rPr>
              <a:t>[244]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895600" y="464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86"/>
                </a:lnTo>
                <a:lnTo>
                  <a:pt x="139838" y="439340"/>
                </a:lnTo>
                <a:lnTo>
                  <a:pt x="101017" y="418355"/>
                </a:lnTo>
                <a:lnTo>
                  <a:pt x="67151" y="390525"/>
                </a:lnTo>
                <a:lnTo>
                  <a:pt x="39179" y="356741"/>
                </a:lnTo>
                <a:lnTo>
                  <a:pt x="18037" y="317896"/>
                </a:lnTo>
                <a:lnTo>
                  <a:pt x="4665" y="274885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885"/>
                </a:lnTo>
                <a:lnTo>
                  <a:pt x="439162" y="317896"/>
                </a:lnTo>
                <a:lnTo>
                  <a:pt x="418020" y="356741"/>
                </a:lnTo>
                <a:lnTo>
                  <a:pt x="390048" y="390525"/>
                </a:lnTo>
                <a:lnTo>
                  <a:pt x="356182" y="418355"/>
                </a:lnTo>
                <a:lnTo>
                  <a:pt x="317361" y="439340"/>
                </a:lnTo>
                <a:lnTo>
                  <a:pt x="274520" y="452586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048001" y="47574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124200" y="4191000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152400" y="0"/>
                </a:moveTo>
                <a:lnTo>
                  <a:pt x="0" y="4572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209800" y="46812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116</a:t>
            </a:fld>
            <a:endParaRPr spc="-25" dirty="0"/>
          </a:p>
        </p:txBody>
      </p:sp>
      <p:sp>
        <p:nvSpPr>
          <p:cNvPr id="37" name="object 37"/>
          <p:cNvSpPr txBox="1"/>
          <p:nvPr/>
        </p:nvSpPr>
        <p:spPr>
          <a:xfrm>
            <a:off x="3582671" y="4376420"/>
            <a:ext cx="1883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ahoma"/>
                <a:cs typeface="Tahoma"/>
              </a:rPr>
              <a:t>Infinite</a:t>
            </a:r>
            <a:r>
              <a:rPr sz="18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ahoma"/>
                <a:cs typeface="Tahoma"/>
              </a:rPr>
              <a:t>Branch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ahoma"/>
                <a:cs typeface="Tahoma"/>
              </a:rPr>
              <a:t>!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922020"/>
            <a:ext cx="6256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28210" algn="l"/>
              </a:tabLst>
            </a:pP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Greedy</a:t>
            </a:r>
            <a:r>
              <a:rPr b="0" spc="-85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Search:</a:t>
            </a:r>
            <a:r>
              <a:rPr b="0" spc="-15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2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34037" y="1976437"/>
            <a:ext cx="466725" cy="466725"/>
            <a:chOff x="5634037" y="197643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1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313"/>
                  </a:lnTo>
                  <a:lnTo>
                    <a:pt x="439162" y="139302"/>
                  </a:lnTo>
                  <a:lnTo>
                    <a:pt x="418019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5000" y="2057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912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1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679"/>
                </a:lnTo>
                <a:lnTo>
                  <a:pt x="17859" y="139838"/>
                </a:lnTo>
                <a:lnTo>
                  <a:pt x="38844" y="101017"/>
                </a:lnTo>
                <a:lnTo>
                  <a:pt x="66675" y="67151"/>
                </a:lnTo>
                <a:lnTo>
                  <a:pt x="100458" y="39179"/>
                </a:lnTo>
                <a:lnTo>
                  <a:pt x="139303" y="18037"/>
                </a:lnTo>
                <a:lnTo>
                  <a:pt x="182314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24237" y="2662237"/>
            <a:ext cx="466725" cy="466725"/>
            <a:chOff x="3424237" y="2662237"/>
            <a:chExt cx="466725" cy="466725"/>
          </a:xfrm>
        </p:grpSpPr>
        <p:sp>
          <p:nvSpPr>
            <p:cNvPr id="11" name="object 11"/>
            <p:cNvSpPr/>
            <p:nvPr/>
          </p:nvSpPr>
          <p:spPr>
            <a:xfrm>
              <a:off x="34290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0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0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90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05200" y="2743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814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150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885" y="4613"/>
                </a:lnTo>
                <a:lnTo>
                  <a:pt x="317896" y="17859"/>
                </a:lnTo>
                <a:lnTo>
                  <a:pt x="356741" y="38844"/>
                </a:lnTo>
                <a:lnTo>
                  <a:pt x="390525" y="66675"/>
                </a:lnTo>
                <a:lnTo>
                  <a:pt x="418355" y="100458"/>
                </a:lnTo>
                <a:lnTo>
                  <a:pt x="439340" y="139303"/>
                </a:lnTo>
                <a:lnTo>
                  <a:pt x="452586" y="182314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674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19437" y="3715066"/>
            <a:ext cx="466725" cy="466725"/>
            <a:chOff x="3119437" y="3715066"/>
            <a:chExt cx="466725" cy="466725"/>
          </a:xfrm>
        </p:grpSpPr>
        <p:sp>
          <p:nvSpPr>
            <p:cNvPr id="18" name="object 18"/>
            <p:cNvSpPr/>
            <p:nvPr/>
          </p:nvSpPr>
          <p:spPr>
            <a:xfrm>
              <a:off x="3124200" y="371982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3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3"/>
                  </a:lnTo>
                  <a:lnTo>
                    <a:pt x="4664" y="182314"/>
                  </a:lnTo>
                  <a:lnTo>
                    <a:pt x="0" y="228600"/>
                  </a:lnTo>
                  <a:lnTo>
                    <a:pt x="4664" y="274520"/>
                  </a:lnTo>
                  <a:lnTo>
                    <a:pt x="18036" y="317361"/>
                  </a:lnTo>
                  <a:lnTo>
                    <a:pt x="39179" y="356182"/>
                  </a:lnTo>
                  <a:lnTo>
                    <a:pt x="67151" y="390048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8"/>
                  </a:lnTo>
                  <a:lnTo>
                    <a:pt x="418020" y="356182"/>
                  </a:lnTo>
                  <a:lnTo>
                    <a:pt x="439162" y="317361"/>
                  </a:lnTo>
                  <a:lnTo>
                    <a:pt x="452534" y="274520"/>
                  </a:lnTo>
                  <a:lnTo>
                    <a:pt x="457200" y="228600"/>
                  </a:lnTo>
                  <a:lnTo>
                    <a:pt x="452534" y="182314"/>
                  </a:lnTo>
                  <a:lnTo>
                    <a:pt x="439162" y="139303"/>
                  </a:lnTo>
                  <a:lnTo>
                    <a:pt x="418020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3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24200" y="371982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00400" y="3796028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76601" y="3827779"/>
            <a:ext cx="180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348037" y="2433637"/>
            <a:ext cx="4276725" cy="1304925"/>
            <a:chOff x="3348037" y="2433637"/>
            <a:chExt cx="4276725" cy="1304925"/>
          </a:xfrm>
        </p:grpSpPr>
        <p:sp>
          <p:nvSpPr>
            <p:cNvPr id="23" name="object 23"/>
            <p:cNvSpPr/>
            <p:nvPr/>
          </p:nvSpPr>
          <p:spPr>
            <a:xfrm>
              <a:off x="5867400" y="2438400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0" y="0"/>
                  </a:moveTo>
                  <a:lnTo>
                    <a:pt x="1752600" y="76200"/>
                  </a:lnTo>
                </a:path>
                <a:path w="17526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2800" y="3124200"/>
              <a:ext cx="228600" cy="609600"/>
            </a:xfrm>
            <a:custGeom>
              <a:avLst/>
              <a:gdLst/>
              <a:ahLst/>
              <a:cxnLst/>
              <a:rect l="l" t="t" r="r" b="b"/>
              <a:pathLst>
                <a:path w="228600" h="609600">
                  <a:moveTo>
                    <a:pt x="228600" y="0"/>
                  </a:moveTo>
                  <a:lnTo>
                    <a:pt x="0" y="609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600" y="2438400"/>
              <a:ext cx="2209800" cy="228600"/>
            </a:xfrm>
            <a:custGeom>
              <a:avLst/>
              <a:gdLst/>
              <a:ahLst/>
              <a:cxnLst/>
              <a:rect l="l" t="t" r="r" b="b"/>
              <a:pathLst>
                <a:path w="2209800" h="228600">
                  <a:moveTo>
                    <a:pt x="2209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73470" y="1831340"/>
            <a:ext cx="59182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800" b="1" spc="-10" dirty="0">
                <a:solidFill>
                  <a:srgbClr val="00E3A7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165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95800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448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1800" y="26390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[374]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44468" y="27000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06670" y="3248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[253]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38400" y="3254755"/>
            <a:ext cx="692785" cy="836294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13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spc="-10" dirty="0">
                <a:latin typeface="Tahoma"/>
                <a:cs typeface="Tahoma"/>
              </a:rPr>
              <a:t>[244]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90837" y="4643437"/>
            <a:ext cx="466725" cy="466725"/>
            <a:chOff x="2890837" y="4643437"/>
            <a:chExt cx="466725" cy="466725"/>
          </a:xfrm>
        </p:grpSpPr>
        <p:sp>
          <p:nvSpPr>
            <p:cNvPr id="34" name="object 34"/>
            <p:cNvSpPr/>
            <p:nvPr/>
          </p:nvSpPr>
          <p:spPr>
            <a:xfrm>
              <a:off x="2895600" y="4648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5"/>
                  </a:lnTo>
                  <a:lnTo>
                    <a:pt x="418020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95600" y="4648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71800" y="4724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048001" y="47574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90800" y="5715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679"/>
                </a:lnTo>
                <a:lnTo>
                  <a:pt x="17859" y="139838"/>
                </a:lnTo>
                <a:lnTo>
                  <a:pt x="38844" y="101017"/>
                </a:lnTo>
                <a:lnTo>
                  <a:pt x="66675" y="67151"/>
                </a:lnTo>
                <a:lnTo>
                  <a:pt x="100458" y="39179"/>
                </a:lnTo>
                <a:lnTo>
                  <a:pt x="139303" y="18037"/>
                </a:lnTo>
                <a:lnTo>
                  <a:pt x="182314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743201" y="5824220"/>
            <a:ext cx="180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437129" y="4186328"/>
            <a:ext cx="844550" cy="2656840"/>
            <a:chOff x="2437129" y="4186328"/>
            <a:chExt cx="844550" cy="2656840"/>
          </a:xfrm>
        </p:grpSpPr>
        <p:sp>
          <p:nvSpPr>
            <p:cNvPr id="41" name="object 41"/>
            <p:cNvSpPr/>
            <p:nvPr/>
          </p:nvSpPr>
          <p:spPr>
            <a:xfrm>
              <a:off x="3124199" y="4191000"/>
              <a:ext cx="152400" cy="457200"/>
            </a:xfrm>
            <a:custGeom>
              <a:avLst/>
              <a:gdLst/>
              <a:ahLst/>
              <a:cxnLst/>
              <a:rect l="l" t="t" r="r" b="b"/>
              <a:pathLst>
                <a:path w="152400" h="457200">
                  <a:moveTo>
                    <a:pt x="152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19399" y="5105400"/>
              <a:ext cx="228600" cy="609600"/>
            </a:xfrm>
            <a:custGeom>
              <a:avLst/>
              <a:gdLst/>
              <a:ahLst/>
              <a:cxnLst/>
              <a:rect l="l" t="t" r="r" b="b"/>
              <a:pathLst>
                <a:path w="228600" h="609600">
                  <a:moveTo>
                    <a:pt x="228600" y="0"/>
                  </a:moveTo>
                  <a:lnTo>
                    <a:pt x="0" y="609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37130" y="6168390"/>
              <a:ext cx="314960" cy="675005"/>
            </a:xfrm>
            <a:custGeom>
              <a:avLst/>
              <a:gdLst/>
              <a:ahLst/>
              <a:cxnLst/>
              <a:rect l="l" t="t" r="r" b="b"/>
              <a:pathLst>
                <a:path w="314960" h="675004">
                  <a:moveTo>
                    <a:pt x="25400" y="657860"/>
                  </a:moveTo>
                  <a:lnTo>
                    <a:pt x="7607" y="650240"/>
                  </a:lnTo>
                  <a:lnTo>
                    <a:pt x="0" y="666762"/>
                  </a:lnTo>
                  <a:lnTo>
                    <a:pt x="17767" y="674382"/>
                  </a:lnTo>
                  <a:lnTo>
                    <a:pt x="25400" y="657860"/>
                  </a:lnTo>
                  <a:close/>
                </a:path>
                <a:path w="314960" h="675004">
                  <a:moveTo>
                    <a:pt x="40627" y="623570"/>
                  </a:moveTo>
                  <a:lnTo>
                    <a:pt x="22847" y="615950"/>
                  </a:lnTo>
                  <a:lnTo>
                    <a:pt x="15227" y="632460"/>
                  </a:lnTo>
                  <a:lnTo>
                    <a:pt x="33007" y="640080"/>
                  </a:lnTo>
                  <a:lnTo>
                    <a:pt x="40627" y="623570"/>
                  </a:lnTo>
                  <a:close/>
                </a:path>
                <a:path w="314960" h="675004">
                  <a:moveTo>
                    <a:pt x="55880" y="589280"/>
                  </a:moveTo>
                  <a:lnTo>
                    <a:pt x="38100" y="581660"/>
                  </a:lnTo>
                  <a:lnTo>
                    <a:pt x="30480" y="598170"/>
                  </a:lnTo>
                  <a:lnTo>
                    <a:pt x="48260" y="607060"/>
                  </a:lnTo>
                  <a:lnTo>
                    <a:pt x="55880" y="589280"/>
                  </a:lnTo>
                  <a:close/>
                </a:path>
                <a:path w="314960" h="675004">
                  <a:moveTo>
                    <a:pt x="71120" y="554990"/>
                  </a:moveTo>
                  <a:lnTo>
                    <a:pt x="53327" y="547370"/>
                  </a:lnTo>
                  <a:lnTo>
                    <a:pt x="45720" y="563880"/>
                  </a:lnTo>
                  <a:lnTo>
                    <a:pt x="63500" y="572770"/>
                  </a:lnTo>
                  <a:lnTo>
                    <a:pt x="71120" y="554990"/>
                  </a:lnTo>
                  <a:close/>
                </a:path>
                <a:path w="314960" h="675004">
                  <a:moveTo>
                    <a:pt x="86347" y="520700"/>
                  </a:moveTo>
                  <a:lnTo>
                    <a:pt x="68567" y="513080"/>
                  </a:lnTo>
                  <a:lnTo>
                    <a:pt x="60947" y="529590"/>
                  </a:lnTo>
                  <a:lnTo>
                    <a:pt x="78727" y="538480"/>
                  </a:lnTo>
                  <a:lnTo>
                    <a:pt x="86347" y="520700"/>
                  </a:lnTo>
                  <a:close/>
                </a:path>
                <a:path w="314960" h="675004">
                  <a:moveTo>
                    <a:pt x="101600" y="486410"/>
                  </a:moveTo>
                  <a:lnTo>
                    <a:pt x="83807" y="478790"/>
                  </a:lnTo>
                  <a:lnTo>
                    <a:pt x="76200" y="495300"/>
                  </a:lnTo>
                  <a:lnTo>
                    <a:pt x="93967" y="504190"/>
                  </a:lnTo>
                  <a:lnTo>
                    <a:pt x="101600" y="486410"/>
                  </a:lnTo>
                  <a:close/>
                </a:path>
                <a:path w="314960" h="675004">
                  <a:moveTo>
                    <a:pt x="116827" y="452120"/>
                  </a:moveTo>
                  <a:lnTo>
                    <a:pt x="99047" y="444500"/>
                  </a:lnTo>
                  <a:lnTo>
                    <a:pt x="91427" y="462280"/>
                  </a:lnTo>
                  <a:lnTo>
                    <a:pt x="109207" y="469900"/>
                  </a:lnTo>
                  <a:lnTo>
                    <a:pt x="116827" y="452120"/>
                  </a:lnTo>
                  <a:close/>
                </a:path>
                <a:path w="314960" h="675004">
                  <a:moveTo>
                    <a:pt x="132080" y="417830"/>
                  </a:moveTo>
                  <a:lnTo>
                    <a:pt x="114300" y="410210"/>
                  </a:lnTo>
                  <a:lnTo>
                    <a:pt x="106680" y="427990"/>
                  </a:lnTo>
                  <a:lnTo>
                    <a:pt x="124460" y="435610"/>
                  </a:lnTo>
                  <a:lnTo>
                    <a:pt x="132080" y="417830"/>
                  </a:lnTo>
                  <a:close/>
                </a:path>
                <a:path w="314960" h="675004">
                  <a:moveTo>
                    <a:pt x="147320" y="383540"/>
                  </a:moveTo>
                  <a:lnTo>
                    <a:pt x="129527" y="375920"/>
                  </a:lnTo>
                  <a:lnTo>
                    <a:pt x="121920" y="393700"/>
                  </a:lnTo>
                  <a:lnTo>
                    <a:pt x="139700" y="401320"/>
                  </a:lnTo>
                  <a:lnTo>
                    <a:pt x="147320" y="383540"/>
                  </a:lnTo>
                  <a:close/>
                </a:path>
                <a:path w="314960" h="675004">
                  <a:moveTo>
                    <a:pt x="162547" y="349250"/>
                  </a:moveTo>
                  <a:lnTo>
                    <a:pt x="144767" y="341630"/>
                  </a:lnTo>
                  <a:lnTo>
                    <a:pt x="137147" y="359410"/>
                  </a:lnTo>
                  <a:lnTo>
                    <a:pt x="154927" y="367030"/>
                  </a:lnTo>
                  <a:lnTo>
                    <a:pt x="162547" y="349250"/>
                  </a:lnTo>
                  <a:close/>
                </a:path>
                <a:path w="314960" h="675004">
                  <a:moveTo>
                    <a:pt x="177800" y="314972"/>
                  </a:moveTo>
                  <a:lnTo>
                    <a:pt x="160007" y="308610"/>
                  </a:lnTo>
                  <a:lnTo>
                    <a:pt x="152400" y="325132"/>
                  </a:lnTo>
                  <a:lnTo>
                    <a:pt x="170167" y="332740"/>
                  </a:lnTo>
                  <a:lnTo>
                    <a:pt x="177800" y="314972"/>
                  </a:lnTo>
                  <a:close/>
                </a:path>
                <a:path w="314960" h="675004">
                  <a:moveTo>
                    <a:pt x="193027" y="281940"/>
                  </a:moveTo>
                  <a:lnTo>
                    <a:pt x="175247" y="273050"/>
                  </a:lnTo>
                  <a:lnTo>
                    <a:pt x="167627" y="290830"/>
                  </a:lnTo>
                  <a:lnTo>
                    <a:pt x="185407" y="298450"/>
                  </a:lnTo>
                  <a:lnTo>
                    <a:pt x="193027" y="281940"/>
                  </a:lnTo>
                  <a:close/>
                </a:path>
                <a:path w="314960" h="675004">
                  <a:moveTo>
                    <a:pt x="208280" y="247650"/>
                  </a:moveTo>
                  <a:lnTo>
                    <a:pt x="190500" y="238760"/>
                  </a:lnTo>
                  <a:lnTo>
                    <a:pt x="182880" y="256540"/>
                  </a:lnTo>
                  <a:lnTo>
                    <a:pt x="200660" y="264160"/>
                  </a:lnTo>
                  <a:lnTo>
                    <a:pt x="208280" y="247650"/>
                  </a:lnTo>
                  <a:close/>
                </a:path>
                <a:path w="314960" h="675004">
                  <a:moveTo>
                    <a:pt x="223520" y="213360"/>
                  </a:moveTo>
                  <a:lnTo>
                    <a:pt x="205727" y="204470"/>
                  </a:lnTo>
                  <a:lnTo>
                    <a:pt x="198120" y="222250"/>
                  </a:lnTo>
                  <a:lnTo>
                    <a:pt x="215900" y="229870"/>
                  </a:lnTo>
                  <a:lnTo>
                    <a:pt x="223520" y="213360"/>
                  </a:lnTo>
                  <a:close/>
                </a:path>
                <a:path w="314960" h="675004">
                  <a:moveTo>
                    <a:pt x="238747" y="179082"/>
                  </a:moveTo>
                  <a:lnTo>
                    <a:pt x="220967" y="171450"/>
                  </a:lnTo>
                  <a:lnTo>
                    <a:pt x="213347" y="187972"/>
                  </a:lnTo>
                  <a:lnTo>
                    <a:pt x="231127" y="195592"/>
                  </a:lnTo>
                  <a:lnTo>
                    <a:pt x="238747" y="179082"/>
                  </a:lnTo>
                  <a:close/>
                </a:path>
                <a:path w="314960" h="675004">
                  <a:moveTo>
                    <a:pt x="254000" y="144792"/>
                  </a:moveTo>
                  <a:lnTo>
                    <a:pt x="236207" y="137160"/>
                  </a:lnTo>
                  <a:lnTo>
                    <a:pt x="228600" y="153670"/>
                  </a:lnTo>
                  <a:lnTo>
                    <a:pt x="246367" y="161290"/>
                  </a:lnTo>
                  <a:lnTo>
                    <a:pt x="254000" y="144792"/>
                  </a:lnTo>
                  <a:close/>
                </a:path>
                <a:path w="314960" h="675004">
                  <a:moveTo>
                    <a:pt x="269227" y="110490"/>
                  </a:moveTo>
                  <a:lnTo>
                    <a:pt x="251447" y="102870"/>
                  </a:lnTo>
                  <a:lnTo>
                    <a:pt x="243827" y="119380"/>
                  </a:lnTo>
                  <a:lnTo>
                    <a:pt x="261607" y="127000"/>
                  </a:lnTo>
                  <a:lnTo>
                    <a:pt x="269227" y="110490"/>
                  </a:lnTo>
                  <a:close/>
                </a:path>
                <a:path w="314960" h="675004">
                  <a:moveTo>
                    <a:pt x="284480" y="76200"/>
                  </a:moveTo>
                  <a:lnTo>
                    <a:pt x="266700" y="68580"/>
                  </a:lnTo>
                  <a:lnTo>
                    <a:pt x="259080" y="85090"/>
                  </a:lnTo>
                  <a:lnTo>
                    <a:pt x="276860" y="92710"/>
                  </a:lnTo>
                  <a:lnTo>
                    <a:pt x="284480" y="76200"/>
                  </a:lnTo>
                  <a:close/>
                </a:path>
                <a:path w="314960" h="675004">
                  <a:moveTo>
                    <a:pt x="299720" y="41910"/>
                  </a:moveTo>
                  <a:lnTo>
                    <a:pt x="281927" y="34290"/>
                  </a:lnTo>
                  <a:lnTo>
                    <a:pt x="274320" y="50800"/>
                  </a:lnTo>
                  <a:lnTo>
                    <a:pt x="292100" y="58420"/>
                  </a:lnTo>
                  <a:lnTo>
                    <a:pt x="299720" y="41910"/>
                  </a:lnTo>
                  <a:close/>
                </a:path>
                <a:path w="314960" h="675004">
                  <a:moveTo>
                    <a:pt x="314947" y="7632"/>
                  </a:moveTo>
                  <a:lnTo>
                    <a:pt x="297167" y="0"/>
                  </a:lnTo>
                  <a:lnTo>
                    <a:pt x="289547" y="16522"/>
                  </a:lnTo>
                  <a:lnTo>
                    <a:pt x="307327" y="24142"/>
                  </a:lnTo>
                  <a:lnTo>
                    <a:pt x="314947" y="7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209800" y="46812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117</a:t>
            </a:fld>
            <a:endParaRPr spc="-25" dirty="0"/>
          </a:p>
        </p:txBody>
      </p:sp>
      <p:sp>
        <p:nvSpPr>
          <p:cNvPr id="45" name="object 45"/>
          <p:cNvSpPr txBox="1"/>
          <p:nvPr/>
        </p:nvSpPr>
        <p:spPr>
          <a:xfrm>
            <a:off x="1981200" y="57632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[244]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82671" y="4376420"/>
            <a:ext cx="1883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ahoma"/>
                <a:cs typeface="Tahoma"/>
              </a:rPr>
              <a:t>Infinite</a:t>
            </a:r>
            <a:r>
              <a:rPr sz="18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ahoma"/>
                <a:cs typeface="Tahoma"/>
              </a:rPr>
              <a:t>Branch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ahoma"/>
                <a:cs typeface="Tahoma"/>
              </a:rPr>
              <a:t>!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922020"/>
            <a:ext cx="6256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28210" algn="l"/>
              </a:tabLst>
            </a:pP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Greedy</a:t>
            </a:r>
            <a:r>
              <a:rPr b="0" spc="-85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Search:</a:t>
            </a:r>
            <a:r>
              <a:rPr b="0" spc="-15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2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34037" y="1976437"/>
            <a:ext cx="466725" cy="466725"/>
            <a:chOff x="5634037" y="197643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7"/>
                  </a:lnTo>
                  <a:lnTo>
                    <a:pt x="418019" y="356181"/>
                  </a:lnTo>
                  <a:lnTo>
                    <a:pt x="439162" y="317361"/>
                  </a:lnTo>
                  <a:lnTo>
                    <a:pt x="452534" y="274519"/>
                  </a:lnTo>
                  <a:lnTo>
                    <a:pt x="457200" y="228600"/>
                  </a:lnTo>
                  <a:lnTo>
                    <a:pt x="452534" y="182313"/>
                  </a:lnTo>
                  <a:lnTo>
                    <a:pt x="439162" y="139302"/>
                  </a:lnTo>
                  <a:lnTo>
                    <a:pt x="418019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88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5000" y="2057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912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1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679"/>
                </a:lnTo>
                <a:lnTo>
                  <a:pt x="17859" y="139838"/>
                </a:lnTo>
                <a:lnTo>
                  <a:pt x="38844" y="101017"/>
                </a:lnTo>
                <a:lnTo>
                  <a:pt x="66675" y="67151"/>
                </a:lnTo>
                <a:lnTo>
                  <a:pt x="100458" y="39179"/>
                </a:lnTo>
                <a:lnTo>
                  <a:pt x="139303" y="18037"/>
                </a:lnTo>
                <a:lnTo>
                  <a:pt x="182314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24237" y="2662237"/>
            <a:ext cx="466725" cy="466725"/>
            <a:chOff x="3424237" y="2662237"/>
            <a:chExt cx="466725" cy="466725"/>
          </a:xfrm>
        </p:grpSpPr>
        <p:sp>
          <p:nvSpPr>
            <p:cNvPr id="11" name="object 11"/>
            <p:cNvSpPr/>
            <p:nvPr/>
          </p:nvSpPr>
          <p:spPr>
            <a:xfrm>
              <a:off x="34290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0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0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90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05200" y="2743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814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150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885" y="4613"/>
                </a:lnTo>
                <a:lnTo>
                  <a:pt x="317896" y="17859"/>
                </a:lnTo>
                <a:lnTo>
                  <a:pt x="356741" y="38844"/>
                </a:lnTo>
                <a:lnTo>
                  <a:pt x="390525" y="66675"/>
                </a:lnTo>
                <a:lnTo>
                  <a:pt x="418355" y="100458"/>
                </a:lnTo>
                <a:lnTo>
                  <a:pt x="439340" y="139303"/>
                </a:lnTo>
                <a:lnTo>
                  <a:pt x="452586" y="182314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674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19437" y="3715066"/>
            <a:ext cx="466725" cy="466725"/>
            <a:chOff x="3119437" y="3715066"/>
            <a:chExt cx="466725" cy="466725"/>
          </a:xfrm>
        </p:grpSpPr>
        <p:sp>
          <p:nvSpPr>
            <p:cNvPr id="18" name="object 18"/>
            <p:cNvSpPr/>
            <p:nvPr/>
          </p:nvSpPr>
          <p:spPr>
            <a:xfrm>
              <a:off x="3124200" y="371982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3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3"/>
                  </a:lnTo>
                  <a:lnTo>
                    <a:pt x="4664" y="182314"/>
                  </a:lnTo>
                  <a:lnTo>
                    <a:pt x="0" y="228600"/>
                  </a:lnTo>
                  <a:lnTo>
                    <a:pt x="4664" y="274520"/>
                  </a:lnTo>
                  <a:lnTo>
                    <a:pt x="18036" y="317361"/>
                  </a:lnTo>
                  <a:lnTo>
                    <a:pt x="39179" y="356182"/>
                  </a:lnTo>
                  <a:lnTo>
                    <a:pt x="67151" y="390048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519" y="452534"/>
                  </a:lnTo>
                  <a:lnTo>
                    <a:pt x="317360" y="439162"/>
                  </a:lnTo>
                  <a:lnTo>
                    <a:pt x="356181" y="418020"/>
                  </a:lnTo>
                  <a:lnTo>
                    <a:pt x="390047" y="390048"/>
                  </a:lnTo>
                  <a:lnTo>
                    <a:pt x="418020" y="356182"/>
                  </a:lnTo>
                  <a:lnTo>
                    <a:pt x="439162" y="317361"/>
                  </a:lnTo>
                  <a:lnTo>
                    <a:pt x="452534" y="274520"/>
                  </a:lnTo>
                  <a:lnTo>
                    <a:pt x="457200" y="228600"/>
                  </a:lnTo>
                  <a:lnTo>
                    <a:pt x="452534" y="182314"/>
                  </a:lnTo>
                  <a:lnTo>
                    <a:pt x="439162" y="139303"/>
                  </a:lnTo>
                  <a:lnTo>
                    <a:pt x="418020" y="100458"/>
                  </a:lnTo>
                  <a:lnTo>
                    <a:pt x="390047" y="66675"/>
                  </a:lnTo>
                  <a:lnTo>
                    <a:pt x="356181" y="38844"/>
                  </a:lnTo>
                  <a:lnTo>
                    <a:pt x="317360" y="17858"/>
                  </a:lnTo>
                  <a:lnTo>
                    <a:pt x="274519" y="4613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24200" y="371982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00400" y="3796028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76601" y="3827779"/>
            <a:ext cx="180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348037" y="2433637"/>
            <a:ext cx="4276725" cy="1304925"/>
            <a:chOff x="3348037" y="2433637"/>
            <a:chExt cx="4276725" cy="1304925"/>
          </a:xfrm>
        </p:grpSpPr>
        <p:sp>
          <p:nvSpPr>
            <p:cNvPr id="23" name="object 23"/>
            <p:cNvSpPr/>
            <p:nvPr/>
          </p:nvSpPr>
          <p:spPr>
            <a:xfrm>
              <a:off x="5867400" y="2438400"/>
              <a:ext cx="1752600" cy="685800"/>
            </a:xfrm>
            <a:custGeom>
              <a:avLst/>
              <a:gdLst/>
              <a:ahLst/>
              <a:cxnLst/>
              <a:rect l="l" t="t" r="r" b="b"/>
              <a:pathLst>
                <a:path w="1752600" h="685800">
                  <a:moveTo>
                    <a:pt x="0" y="0"/>
                  </a:moveTo>
                  <a:lnTo>
                    <a:pt x="1752600" y="76200"/>
                  </a:lnTo>
                </a:path>
                <a:path w="17526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2800" y="3124200"/>
              <a:ext cx="228600" cy="609600"/>
            </a:xfrm>
            <a:custGeom>
              <a:avLst/>
              <a:gdLst/>
              <a:ahLst/>
              <a:cxnLst/>
              <a:rect l="l" t="t" r="r" b="b"/>
              <a:pathLst>
                <a:path w="228600" h="609600">
                  <a:moveTo>
                    <a:pt x="228600" y="0"/>
                  </a:moveTo>
                  <a:lnTo>
                    <a:pt x="0" y="609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600" y="2438400"/>
              <a:ext cx="2209800" cy="228600"/>
            </a:xfrm>
            <a:custGeom>
              <a:avLst/>
              <a:gdLst/>
              <a:ahLst/>
              <a:cxnLst/>
              <a:rect l="l" t="t" r="r" b="b"/>
              <a:pathLst>
                <a:path w="2209800" h="228600">
                  <a:moveTo>
                    <a:pt x="2209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73470" y="1831340"/>
            <a:ext cx="59182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800" b="1" spc="-10" dirty="0">
                <a:solidFill>
                  <a:srgbClr val="00E3A7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165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95800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448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1800" y="26390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[374]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44468" y="27000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06670" y="32486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[253]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38400" y="3254755"/>
            <a:ext cx="692785" cy="836294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130"/>
              </a:spcBef>
            </a:pPr>
            <a:r>
              <a:rPr sz="1800" b="1" spc="-25" dirty="0">
                <a:solidFill>
                  <a:srgbClr val="FFCE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spc="-10" dirty="0">
                <a:latin typeface="Tahoma"/>
                <a:cs typeface="Tahoma"/>
              </a:rPr>
              <a:t>[244]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90837" y="4643437"/>
            <a:ext cx="466725" cy="466725"/>
            <a:chOff x="2890837" y="4643437"/>
            <a:chExt cx="466725" cy="466725"/>
          </a:xfrm>
        </p:grpSpPr>
        <p:sp>
          <p:nvSpPr>
            <p:cNvPr id="34" name="object 34"/>
            <p:cNvSpPr/>
            <p:nvPr/>
          </p:nvSpPr>
          <p:spPr>
            <a:xfrm>
              <a:off x="2895600" y="4648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5"/>
                  </a:lnTo>
                  <a:lnTo>
                    <a:pt x="418020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95600" y="4648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71800" y="47244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304800" y="3683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048001" y="47574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586037" y="5710237"/>
            <a:ext cx="466725" cy="466725"/>
            <a:chOff x="2586037" y="5710237"/>
            <a:chExt cx="466725" cy="466725"/>
          </a:xfrm>
        </p:grpSpPr>
        <p:sp>
          <p:nvSpPr>
            <p:cNvPr id="39" name="object 39"/>
            <p:cNvSpPr/>
            <p:nvPr/>
          </p:nvSpPr>
          <p:spPr>
            <a:xfrm>
              <a:off x="25908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313" y="4664"/>
                  </a:lnTo>
                  <a:lnTo>
                    <a:pt x="139302" y="18037"/>
                  </a:lnTo>
                  <a:lnTo>
                    <a:pt x="100458" y="39178"/>
                  </a:lnTo>
                  <a:lnTo>
                    <a:pt x="66675" y="67150"/>
                  </a:lnTo>
                  <a:lnTo>
                    <a:pt x="38844" y="101016"/>
                  </a:lnTo>
                  <a:lnTo>
                    <a:pt x="17858" y="139838"/>
                  </a:lnTo>
                  <a:lnTo>
                    <a:pt x="4612" y="182678"/>
                  </a:lnTo>
                  <a:lnTo>
                    <a:pt x="0" y="228599"/>
                  </a:lnTo>
                  <a:lnTo>
                    <a:pt x="4612" y="274520"/>
                  </a:lnTo>
                  <a:lnTo>
                    <a:pt x="17858" y="317360"/>
                  </a:lnTo>
                  <a:lnTo>
                    <a:pt x="38844" y="356182"/>
                  </a:lnTo>
                  <a:lnTo>
                    <a:pt x="66675" y="390047"/>
                  </a:lnTo>
                  <a:lnTo>
                    <a:pt x="100458" y="418019"/>
                  </a:lnTo>
                  <a:lnTo>
                    <a:pt x="139302" y="439161"/>
                  </a:lnTo>
                  <a:lnTo>
                    <a:pt x="182313" y="452534"/>
                  </a:lnTo>
                  <a:lnTo>
                    <a:pt x="228600" y="457199"/>
                  </a:lnTo>
                  <a:lnTo>
                    <a:pt x="274519" y="452534"/>
                  </a:lnTo>
                  <a:lnTo>
                    <a:pt x="317360" y="439161"/>
                  </a:lnTo>
                  <a:lnTo>
                    <a:pt x="356181" y="418019"/>
                  </a:lnTo>
                  <a:lnTo>
                    <a:pt x="390047" y="390047"/>
                  </a:lnTo>
                  <a:lnTo>
                    <a:pt x="418020" y="356182"/>
                  </a:lnTo>
                  <a:lnTo>
                    <a:pt x="439162" y="317360"/>
                  </a:lnTo>
                  <a:lnTo>
                    <a:pt x="452534" y="274520"/>
                  </a:lnTo>
                  <a:lnTo>
                    <a:pt x="457200" y="228599"/>
                  </a:lnTo>
                  <a:lnTo>
                    <a:pt x="452534" y="182678"/>
                  </a:lnTo>
                  <a:lnTo>
                    <a:pt x="439162" y="139838"/>
                  </a:lnTo>
                  <a:lnTo>
                    <a:pt x="418020" y="101016"/>
                  </a:lnTo>
                  <a:lnTo>
                    <a:pt x="390047" y="67150"/>
                  </a:lnTo>
                  <a:lnTo>
                    <a:pt x="356181" y="39178"/>
                  </a:lnTo>
                  <a:lnTo>
                    <a:pt x="317360" y="18037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908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743201" y="5824220"/>
            <a:ext cx="180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437129" y="4186328"/>
            <a:ext cx="844550" cy="2656840"/>
            <a:chOff x="2437129" y="4186328"/>
            <a:chExt cx="844550" cy="2656840"/>
          </a:xfrm>
        </p:grpSpPr>
        <p:sp>
          <p:nvSpPr>
            <p:cNvPr id="43" name="object 43"/>
            <p:cNvSpPr/>
            <p:nvPr/>
          </p:nvSpPr>
          <p:spPr>
            <a:xfrm>
              <a:off x="3124199" y="4191000"/>
              <a:ext cx="152400" cy="457200"/>
            </a:xfrm>
            <a:custGeom>
              <a:avLst/>
              <a:gdLst/>
              <a:ahLst/>
              <a:cxnLst/>
              <a:rect l="l" t="t" r="r" b="b"/>
              <a:pathLst>
                <a:path w="152400" h="457200">
                  <a:moveTo>
                    <a:pt x="152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19399" y="5105400"/>
              <a:ext cx="228600" cy="609600"/>
            </a:xfrm>
            <a:custGeom>
              <a:avLst/>
              <a:gdLst/>
              <a:ahLst/>
              <a:cxnLst/>
              <a:rect l="l" t="t" r="r" b="b"/>
              <a:pathLst>
                <a:path w="228600" h="609600">
                  <a:moveTo>
                    <a:pt x="228600" y="0"/>
                  </a:moveTo>
                  <a:lnTo>
                    <a:pt x="0" y="609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37130" y="6168390"/>
              <a:ext cx="314960" cy="675005"/>
            </a:xfrm>
            <a:custGeom>
              <a:avLst/>
              <a:gdLst/>
              <a:ahLst/>
              <a:cxnLst/>
              <a:rect l="l" t="t" r="r" b="b"/>
              <a:pathLst>
                <a:path w="314960" h="675004">
                  <a:moveTo>
                    <a:pt x="25400" y="657860"/>
                  </a:moveTo>
                  <a:lnTo>
                    <a:pt x="7607" y="650240"/>
                  </a:lnTo>
                  <a:lnTo>
                    <a:pt x="0" y="666762"/>
                  </a:lnTo>
                  <a:lnTo>
                    <a:pt x="17767" y="674382"/>
                  </a:lnTo>
                  <a:lnTo>
                    <a:pt x="25400" y="657860"/>
                  </a:lnTo>
                  <a:close/>
                </a:path>
                <a:path w="314960" h="675004">
                  <a:moveTo>
                    <a:pt x="40627" y="623570"/>
                  </a:moveTo>
                  <a:lnTo>
                    <a:pt x="22847" y="615950"/>
                  </a:lnTo>
                  <a:lnTo>
                    <a:pt x="15227" y="632460"/>
                  </a:lnTo>
                  <a:lnTo>
                    <a:pt x="33007" y="640080"/>
                  </a:lnTo>
                  <a:lnTo>
                    <a:pt x="40627" y="623570"/>
                  </a:lnTo>
                  <a:close/>
                </a:path>
                <a:path w="314960" h="675004">
                  <a:moveTo>
                    <a:pt x="55880" y="589280"/>
                  </a:moveTo>
                  <a:lnTo>
                    <a:pt x="38100" y="581660"/>
                  </a:lnTo>
                  <a:lnTo>
                    <a:pt x="30480" y="598170"/>
                  </a:lnTo>
                  <a:lnTo>
                    <a:pt x="48260" y="607060"/>
                  </a:lnTo>
                  <a:lnTo>
                    <a:pt x="55880" y="589280"/>
                  </a:lnTo>
                  <a:close/>
                </a:path>
                <a:path w="314960" h="675004">
                  <a:moveTo>
                    <a:pt x="71120" y="554990"/>
                  </a:moveTo>
                  <a:lnTo>
                    <a:pt x="53327" y="547370"/>
                  </a:lnTo>
                  <a:lnTo>
                    <a:pt x="45720" y="563880"/>
                  </a:lnTo>
                  <a:lnTo>
                    <a:pt x="63500" y="572770"/>
                  </a:lnTo>
                  <a:lnTo>
                    <a:pt x="71120" y="554990"/>
                  </a:lnTo>
                  <a:close/>
                </a:path>
                <a:path w="314960" h="675004">
                  <a:moveTo>
                    <a:pt x="86347" y="520700"/>
                  </a:moveTo>
                  <a:lnTo>
                    <a:pt x="68567" y="513080"/>
                  </a:lnTo>
                  <a:lnTo>
                    <a:pt x="60947" y="529590"/>
                  </a:lnTo>
                  <a:lnTo>
                    <a:pt x="78727" y="538480"/>
                  </a:lnTo>
                  <a:lnTo>
                    <a:pt x="86347" y="520700"/>
                  </a:lnTo>
                  <a:close/>
                </a:path>
                <a:path w="314960" h="675004">
                  <a:moveTo>
                    <a:pt x="101600" y="486410"/>
                  </a:moveTo>
                  <a:lnTo>
                    <a:pt x="83807" y="478790"/>
                  </a:lnTo>
                  <a:lnTo>
                    <a:pt x="76200" y="495300"/>
                  </a:lnTo>
                  <a:lnTo>
                    <a:pt x="93967" y="504190"/>
                  </a:lnTo>
                  <a:lnTo>
                    <a:pt x="101600" y="486410"/>
                  </a:lnTo>
                  <a:close/>
                </a:path>
                <a:path w="314960" h="675004">
                  <a:moveTo>
                    <a:pt x="116827" y="452120"/>
                  </a:moveTo>
                  <a:lnTo>
                    <a:pt x="99047" y="444500"/>
                  </a:lnTo>
                  <a:lnTo>
                    <a:pt x="91427" y="462280"/>
                  </a:lnTo>
                  <a:lnTo>
                    <a:pt x="109207" y="469900"/>
                  </a:lnTo>
                  <a:lnTo>
                    <a:pt x="116827" y="452120"/>
                  </a:lnTo>
                  <a:close/>
                </a:path>
                <a:path w="314960" h="675004">
                  <a:moveTo>
                    <a:pt x="132080" y="417830"/>
                  </a:moveTo>
                  <a:lnTo>
                    <a:pt x="114300" y="410210"/>
                  </a:lnTo>
                  <a:lnTo>
                    <a:pt x="106680" y="427990"/>
                  </a:lnTo>
                  <a:lnTo>
                    <a:pt x="124460" y="435610"/>
                  </a:lnTo>
                  <a:lnTo>
                    <a:pt x="132080" y="417830"/>
                  </a:lnTo>
                  <a:close/>
                </a:path>
                <a:path w="314960" h="675004">
                  <a:moveTo>
                    <a:pt x="147320" y="383540"/>
                  </a:moveTo>
                  <a:lnTo>
                    <a:pt x="129527" y="375920"/>
                  </a:lnTo>
                  <a:lnTo>
                    <a:pt x="121920" y="393700"/>
                  </a:lnTo>
                  <a:lnTo>
                    <a:pt x="139700" y="401320"/>
                  </a:lnTo>
                  <a:lnTo>
                    <a:pt x="147320" y="383540"/>
                  </a:lnTo>
                  <a:close/>
                </a:path>
                <a:path w="314960" h="675004">
                  <a:moveTo>
                    <a:pt x="162547" y="349250"/>
                  </a:moveTo>
                  <a:lnTo>
                    <a:pt x="144767" y="341630"/>
                  </a:lnTo>
                  <a:lnTo>
                    <a:pt x="137147" y="359410"/>
                  </a:lnTo>
                  <a:lnTo>
                    <a:pt x="154927" y="367030"/>
                  </a:lnTo>
                  <a:lnTo>
                    <a:pt x="162547" y="349250"/>
                  </a:lnTo>
                  <a:close/>
                </a:path>
                <a:path w="314960" h="675004">
                  <a:moveTo>
                    <a:pt x="177800" y="314972"/>
                  </a:moveTo>
                  <a:lnTo>
                    <a:pt x="160007" y="308610"/>
                  </a:lnTo>
                  <a:lnTo>
                    <a:pt x="152400" y="325132"/>
                  </a:lnTo>
                  <a:lnTo>
                    <a:pt x="170167" y="332740"/>
                  </a:lnTo>
                  <a:lnTo>
                    <a:pt x="177800" y="314972"/>
                  </a:lnTo>
                  <a:close/>
                </a:path>
                <a:path w="314960" h="675004">
                  <a:moveTo>
                    <a:pt x="193027" y="281940"/>
                  </a:moveTo>
                  <a:lnTo>
                    <a:pt x="175247" y="273050"/>
                  </a:lnTo>
                  <a:lnTo>
                    <a:pt x="167627" y="290830"/>
                  </a:lnTo>
                  <a:lnTo>
                    <a:pt x="185407" y="298450"/>
                  </a:lnTo>
                  <a:lnTo>
                    <a:pt x="193027" y="281940"/>
                  </a:lnTo>
                  <a:close/>
                </a:path>
                <a:path w="314960" h="675004">
                  <a:moveTo>
                    <a:pt x="208280" y="247650"/>
                  </a:moveTo>
                  <a:lnTo>
                    <a:pt x="190500" y="238760"/>
                  </a:lnTo>
                  <a:lnTo>
                    <a:pt x="182880" y="256540"/>
                  </a:lnTo>
                  <a:lnTo>
                    <a:pt x="200660" y="264160"/>
                  </a:lnTo>
                  <a:lnTo>
                    <a:pt x="208280" y="247650"/>
                  </a:lnTo>
                  <a:close/>
                </a:path>
                <a:path w="314960" h="675004">
                  <a:moveTo>
                    <a:pt x="223520" y="213360"/>
                  </a:moveTo>
                  <a:lnTo>
                    <a:pt x="205727" y="204470"/>
                  </a:lnTo>
                  <a:lnTo>
                    <a:pt x="198120" y="222250"/>
                  </a:lnTo>
                  <a:lnTo>
                    <a:pt x="215900" y="229870"/>
                  </a:lnTo>
                  <a:lnTo>
                    <a:pt x="223520" y="213360"/>
                  </a:lnTo>
                  <a:close/>
                </a:path>
                <a:path w="314960" h="675004">
                  <a:moveTo>
                    <a:pt x="238747" y="179082"/>
                  </a:moveTo>
                  <a:lnTo>
                    <a:pt x="220967" y="171450"/>
                  </a:lnTo>
                  <a:lnTo>
                    <a:pt x="213347" y="187972"/>
                  </a:lnTo>
                  <a:lnTo>
                    <a:pt x="231127" y="195592"/>
                  </a:lnTo>
                  <a:lnTo>
                    <a:pt x="238747" y="179082"/>
                  </a:lnTo>
                  <a:close/>
                </a:path>
                <a:path w="314960" h="675004">
                  <a:moveTo>
                    <a:pt x="254000" y="144792"/>
                  </a:moveTo>
                  <a:lnTo>
                    <a:pt x="236207" y="137160"/>
                  </a:lnTo>
                  <a:lnTo>
                    <a:pt x="228600" y="153670"/>
                  </a:lnTo>
                  <a:lnTo>
                    <a:pt x="246367" y="161290"/>
                  </a:lnTo>
                  <a:lnTo>
                    <a:pt x="254000" y="144792"/>
                  </a:lnTo>
                  <a:close/>
                </a:path>
                <a:path w="314960" h="675004">
                  <a:moveTo>
                    <a:pt x="269227" y="110490"/>
                  </a:moveTo>
                  <a:lnTo>
                    <a:pt x="251447" y="102870"/>
                  </a:lnTo>
                  <a:lnTo>
                    <a:pt x="243827" y="119380"/>
                  </a:lnTo>
                  <a:lnTo>
                    <a:pt x="261607" y="127000"/>
                  </a:lnTo>
                  <a:lnTo>
                    <a:pt x="269227" y="110490"/>
                  </a:lnTo>
                  <a:close/>
                </a:path>
                <a:path w="314960" h="675004">
                  <a:moveTo>
                    <a:pt x="284480" y="76200"/>
                  </a:moveTo>
                  <a:lnTo>
                    <a:pt x="266700" y="68580"/>
                  </a:lnTo>
                  <a:lnTo>
                    <a:pt x="259080" y="85090"/>
                  </a:lnTo>
                  <a:lnTo>
                    <a:pt x="276860" y="92710"/>
                  </a:lnTo>
                  <a:lnTo>
                    <a:pt x="284480" y="76200"/>
                  </a:lnTo>
                  <a:close/>
                </a:path>
                <a:path w="314960" h="675004">
                  <a:moveTo>
                    <a:pt x="299720" y="41910"/>
                  </a:moveTo>
                  <a:lnTo>
                    <a:pt x="281927" y="34290"/>
                  </a:lnTo>
                  <a:lnTo>
                    <a:pt x="274320" y="50800"/>
                  </a:lnTo>
                  <a:lnTo>
                    <a:pt x="292100" y="58420"/>
                  </a:lnTo>
                  <a:lnTo>
                    <a:pt x="299720" y="41910"/>
                  </a:lnTo>
                  <a:close/>
                </a:path>
                <a:path w="314960" h="675004">
                  <a:moveTo>
                    <a:pt x="314947" y="7632"/>
                  </a:moveTo>
                  <a:lnTo>
                    <a:pt x="297167" y="0"/>
                  </a:lnTo>
                  <a:lnTo>
                    <a:pt x="289547" y="16522"/>
                  </a:lnTo>
                  <a:lnTo>
                    <a:pt x="307327" y="24142"/>
                  </a:lnTo>
                  <a:lnTo>
                    <a:pt x="314947" y="7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209800" y="46812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[250]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118</a:t>
            </a:fld>
            <a:endParaRPr spc="-25" dirty="0"/>
          </a:p>
        </p:txBody>
      </p:sp>
      <p:sp>
        <p:nvSpPr>
          <p:cNvPr id="47" name="object 47"/>
          <p:cNvSpPr txBox="1"/>
          <p:nvPr/>
        </p:nvSpPr>
        <p:spPr>
          <a:xfrm>
            <a:off x="1981200" y="57632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[244]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82671" y="4376420"/>
            <a:ext cx="1883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ahoma"/>
                <a:cs typeface="Tahoma"/>
              </a:rPr>
              <a:t>Infinite</a:t>
            </a:r>
            <a:r>
              <a:rPr sz="18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Tahoma"/>
                <a:cs typeface="Tahoma"/>
              </a:rPr>
              <a:t>Branch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Tahoma"/>
                <a:cs typeface="Tahoma"/>
              </a:rPr>
              <a:t>!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119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24939" y="2165604"/>
            <a:ext cx="9095740" cy="162560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216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421640" algn="l"/>
                <a:tab pos="4222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Greedy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optimal</a:t>
            </a:r>
            <a:endParaRPr sz="2000">
              <a:latin typeface="Times New Roman"/>
              <a:cs typeface="Times New Roman"/>
            </a:endParaRPr>
          </a:p>
          <a:p>
            <a:pPr marL="421640" indent="-383540">
              <a:lnSpc>
                <a:spcPct val="100000"/>
              </a:lnSpc>
              <a:spcBef>
                <a:spcPts val="1010"/>
              </a:spcBef>
              <a:buFont typeface="Franklin Gothic Book"/>
              <a:buChar char="■"/>
              <a:tabLst>
                <a:tab pos="421640" algn="l"/>
                <a:tab pos="4222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Greedy</a:t>
            </a:r>
            <a:r>
              <a:rPr sz="2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incomplete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without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systematic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checking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repeated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states.</a:t>
            </a:r>
            <a:endParaRPr sz="2000">
              <a:latin typeface="Times New Roman"/>
              <a:cs typeface="Times New Roman"/>
            </a:endParaRPr>
          </a:p>
          <a:p>
            <a:pPr marL="421640" marR="43180" indent="-384175">
              <a:lnSpc>
                <a:spcPts val="2300"/>
              </a:lnSpc>
              <a:spcBef>
                <a:spcPts val="1240"/>
              </a:spcBef>
              <a:buFont typeface="Franklin Gothic Book"/>
              <a:buChar char="■"/>
              <a:tabLst>
                <a:tab pos="421640" algn="l"/>
                <a:tab pos="4222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worst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case,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Time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Complexity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Greedy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both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O(b</a:t>
            </a:r>
            <a:r>
              <a:rPr sz="1950" baseline="25641" dirty="0">
                <a:solidFill>
                  <a:srgbClr val="191B0E"/>
                </a:solidFill>
                <a:latin typeface="Times New Roman"/>
                <a:cs typeface="Times New Roman"/>
              </a:rPr>
              <a:t>m</a:t>
            </a:r>
            <a:r>
              <a:rPr sz="1950" spc="277" baseline="25641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),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Where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branching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factor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maximum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length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191B0E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8" y="2229611"/>
            <a:ext cx="10410190" cy="37350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6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u="sng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Goal</a:t>
            </a:r>
            <a:r>
              <a:rPr sz="2000" u="sng" spc="-55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2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Test:</a:t>
            </a:r>
            <a:endParaRPr sz="2000">
              <a:latin typeface="Times New Roman"/>
              <a:cs typeface="Times New Roman"/>
            </a:endParaRPr>
          </a:p>
          <a:p>
            <a:pPr marL="396875" marR="521334" indent="-384175">
              <a:lnSpc>
                <a:spcPts val="2300"/>
              </a:lnSpc>
              <a:spcBef>
                <a:spcPts val="660"/>
              </a:spcBef>
              <a:tabLst>
                <a:tab pos="396240" algn="l"/>
              </a:tabLst>
            </a:pPr>
            <a:r>
              <a:rPr sz="2000" spc="-50" dirty="0">
                <a:solidFill>
                  <a:srgbClr val="191B0E"/>
                </a:solidFill>
                <a:latin typeface="Franklin Gothic Book"/>
                <a:cs typeface="Franklin Gothic Book"/>
              </a:rPr>
              <a:t>–</a:t>
            </a:r>
            <a:r>
              <a:rPr sz="2000" dirty="0">
                <a:solidFill>
                  <a:srgbClr val="191B0E"/>
                </a:solidFill>
                <a:latin typeface="Franklin Gothic Book"/>
                <a:cs typeface="Franklin Gothic Book"/>
              </a:rPr>
              <a:t>	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able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decide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whether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current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{e.i: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current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is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in(E)?}.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2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u="sng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Path</a:t>
            </a:r>
            <a:r>
              <a:rPr sz="2000" u="sng" spc="-15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2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cost:</a:t>
            </a:r>
            <a:endParaRPr sz="2000">
              <a:latin typeface="Times New Roman"/>
              <a:cs typeface="Times New Roman"/>
            </a:endParaRPr>
          </a:p>
          <a:p>
            <a:pPr marL="396875" marR="5080" indent="-384175" algn="just">
              <a:lnSpc>
                <a:spcPct val="94700"/>
              </a:lnSpc>
              <a:spcBef>
                <a:spcPts val="630"/>
              </a:spcBef>
            </a:pPr>
            <a:r>
              <a:rPr sz="2000" dirty="0">
                <a:solidFill>
                  <a:srgbClr val="191B0E"/>
                </a:solidFill>
                <a:latin typeface="Franklin Gothic Book"/>
                <a:cs typeface="Franklin Gothic Book"/>
              </a:rPr>
              <a:t>–</a:t>
            </a:r>
            <a:r>
              <a:rPr sz="2000" spc="395" dirty="0">
                <a:solidFill>
                  <a:srgbClr val="191B0E"/>
                </a:solidFill>
                <a:latin typeface="Franklin Gothic Book"/>
                <a:cs typeface="Franklin Gothic Book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2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function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assigns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numeric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value</a:t>
            </a:r>
            <a:r>
              <a:rPr sz="2000" spc="2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each</a:t>
            </a:r>
            <a:r>
              <a:rPr sz="2000" spc="2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path,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each</a:t>
            </a:r>
            <a:r>
              <a:rPr sz="2000" spc="2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step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000" spc="2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take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2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solving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2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problem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0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somehow</a:t>
            </a:r>
            <a:r>
              <a:rPr sz="2000" spc="1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weighted,</a:t>
            </a:r>
            <a:r>
              <a:rPr sz="20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</a:t>
            </a:r>
            <a:r>
              <a:rPr sz="20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20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</a:t>
            </a:r>
            <a:r>
              <a:rPr sz="20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travel</a:t>
            </a:r>
            <a:r>
              <a:rPr sz="20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spc="1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</a:t>
            </a:r>
            <a:r>
              <a:rPr sz="20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our</a:t>
            </a:r>
            <a:r>
              <a:rPr sz="20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agent</a:t>
            </a:r>
            <a:r>
              <a:rPr sz="20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will</a:t>
            </a:r>
            <a:r>
              <a:rPr sz="20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pass</a:t>
            </a:r>
            <a:r>
              <a:rPr sz="20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0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many</a:t>
            </a:r>
            <a:r>
              <a:rPr sz="20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cities,</a:t>
            </a:r>
            <a:r>
              <a:rPr sz="20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 to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travel between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two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consecutive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cities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should have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some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measure, {e.i: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Traveling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from </a:t>
            </a:r>
            <a:r>
              <a:rPr sz="2000" spc="-75" dirty="0">
                <a:solidFill>
                  <a:srgbClr val="191B0E"/>
                </a:solidFill>
                <a:latin typeface="Times New Roman"/>
                <a:cs typeface="Times New Roman"/>
              </a:rPr>
              <a:t>‘A’</a:t>
            </a:r>
            <a:r>
              <a:rPr sz="2000" spc="-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‘B’</a:t>
            </a:r>
            <a:r>
              <a:rPr sz="2000" spc="-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costs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20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km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or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typed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c(A,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20,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B)}.</a:t>
            </a:r>
            <a:endParaRPr sz="2000">
              <a:latin typeface="Times New Roman"/>
              <a:cs typeface="Times New Roman"/>
            </a:endParaRPr>
          </a:p>
          <a:p>
            <a:pPr marL="396240" marR="253365" indent="-383540">
              <a:lnSpc>
                <a:spcPct val="94000"/>
              </a:lnSpc>
              <a:spcBef>
                <a:spcPts val="113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initial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state,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000" b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quality</a:t>
            </a:r>
            <a:r>
              <a:rPr sz="2000" b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is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measured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cost,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optimal</a:t>
            </a:r>
            <a:r>
              <a:rPr sz="2000" b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0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has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lowest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among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all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possible solutions.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92644" y="663163"/>
            <a:ext cx="2045335" cy="2073910"/>
            <a:chOff x="8992644" y="663163"/>
            <a:chExt cx="2045335" cy="2073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2644" y="1528932"/>
              <a:ext cx="1015156" cy="12079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2644" y="663163"/>
              <a:ext cx="1030174" cy="8657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2644" y="663163"/>
              <a:ext cx="2045330" cy="20736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7799" y="1871095"/>
              <a:ext cx="1030175" cy="8657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2818" y="663163"/>
              <a:ext cx="1015156" cy="120793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51952" y="1685289"/>
            <a:ext cx="3275329" cy="4409440"/>
          </a:xfrm>
          <a:custGeom>
            <a:avLst/>
            <a:gdLst/>
            <a:ahLst/>
            <a:cxnLst/>
            <a:rect l="l" t="t" r="r" b="b"/>
            <a:pathLst>
              <a:path w="3275329" h="4409440">
                <a:moveTo>
                  <a:pt x="3275012" y="0"/>
                </a:moveTo>
                <a:lnTo>
                  <a:pt x="2869247" y="0"/>
                </a:lnTo>
                <a:lnTo>
                  <a:pt x="2869247" y="4023360"/>
                </a:lnTo>
                <a:lnTo>
                  <a:pt x="0" y="4023360"/>
                </a:lnTo>
                <a:lnTo>
                  <a:pt x="0" y="4409440"/>
                </a:lnTo>
                <a:lnTo>
                  <a:pt x="3275012" y="4409440"/>
                </a:lnTo>
                <a:lnTo>
                  <a:pt x="3275012" y="4023360"/>
                </a:lnTo>
                <a:lnTo>
                  <a:pt x="3275012" y="0"/>
                </a:lnTo>
                <a:close/>
              </a:path>
            </a:pathLst>
          </a:custGeom>
          <a:solidFill>
            <a:srgbClr val="8C8D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2857" y="744468"/>
            <a:ext cx="3275965" cy="4408805"/>
          </a:xfrm>
          <a:custGeom>
            <a:avLst/>
            <a:gdLst/>
            <a:ahLst/>
            <a:cxnLst/>
            <a:rect l="l" t="t" r="r" b="b"/>
            <a:pathLst>
              <a:path w="3275965" h="4408805">
                <a:moveTo>
                  <a:pt x="3275013" y="0"/>
                </a:moveTo>
                <a:lnTo>
                  <a:pt x="0" y="0"/>
                </a:lnTo>
                <a:lnTo>
                  <a:pt x="0" y="4408487"/>
                </a:lnTo>
                <a:lnTo>
                  <a:pt x="405774" y="4408487"/>
                </a:lnTo>
                <a:lnTo>
                  <a:pt x="405774" y="384420"/>
                </a:lnTo>
                <a:lnTo>
                  <a:pt x="3275668" y="385742"/>
                </a:lnTo>
                <a:lnTo>
                  <a:pt x="3275197" y="288025"/>
                </a:lnTo>
                <a:lnTo>
                  <a:pt x="3275483" y="97717"/>
                </a:lnTo>
                <a:lnTo>
                  <a:pt x="3275013" y="0"/>
                </a:lnTo>
                <a:close/>
              </a:path>
            </a:pathLst>
          </a:custGeom>
          <a:solidFill>
            <a:srgbClr val="E6C0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65336" y="2708238"/>
            <a:ext cx="4461510" cy="1101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50" b="0" spc="80" dirty="0">
                <a:solidFill>
                  <a:srgbClr val="EFEDE3"/>
                </a:solidFill>
                <a:latin typeface="Franklin Gothic Book"/>
                <a:cs typeface="Franklin Gothic Book"/>
              </a:rPr>
              <a:t>A*</a:t>
            </a:r>
            <a:r>
              <a:rPr sz="7050" b="0" spc="40" dirty="0">
                <a:solidFill>
                  <a:srgbClr val="EFEDE3"/>
                </a:solidFill>
                <a:latin typeface="Franklin Gothic Book"/>
                <a:cs typeface="Franklin Gothic Book"/>
              </a:rPr>
              <a:t> </a:t>
            </a:r>
            <a:r>
              <a:rPr sz="7050" b="0" spc="55" dirty="0">
                <a:solidFill>
                  <a:srgbClr val="EFEDE3"/>
                </a:solidFill>
                <a:latin typeface="Franklin Gothic Book"/>
                <a:cs typeface="Franklin Gothic Book"/>
              </a:rPr>
              <a:t>SEARCH</a:t>
            </a:r>
            <a:endParaRPr sz="7050">
              <a:latin typeface="Franklin Gothic Book"/>
              <a:cs typeface="Franklin Gothic Boo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120</a:t>
            </a:fld>
            <a:endParaRPr spc="-25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2482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4390" algn="l"/>
              </a:tabLst>
            </a:pPr>
            <a:r>
              <a:rPr spc="-25" dirty="0"/>
              <a:t>A*</a:t>
            </a:r>
            <a:r>
              <a:rPr dirty="0"/>
              <a:t>	</a:t>
            </a:r>
            <a:r>
              <a:rPr spc="-10" dirty="0"/>
              <a:t>Search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121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280411"/>
            <a:ext cx="10126345" cy="3335654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96240" marR="5715" indent="-384175" algn="just">
              <a:lnSpc>
                <a:spcPct val="93900"/>
              </a:lnSpc>
              <a:spcBef>
                <a:spcPts val="30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Greedy</a:t>
            </a:r>
            <a:r>
              <a:rPr sz="2800" spc="4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4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minimizes</a:t>
            </a:r>
            <a:r>
              <a:rPr sz="2800" spc="4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spc="4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heuristic</a:t>
            </a:r>
            <a:r>
              <a:rPr sz="2800" spc="4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h(n)</a:t>
            </a:r>
            <a:r>
              <a:rPr sz="2800" spc="43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800" spc="4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4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800" spc="15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estimated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800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8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8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n</a:t>
            </a:r>
            <a:r>
              <a:rPr sz="28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8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state.</a:t>
            </a:r>
            <a:r>
              <a:rPr sz="28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Greedy</a:t>
            </a:r>
            <a:r>
              <a:rPr sz="2800" spc="12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efficient</a:t>
            </a:r>
            <a:r>
              <a:rPr sz="28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but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optimal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nor</a:t>
            </a:r>
            <a:r>
              <a:rPr sz="28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complete.</a:t>
            </a:r>
            <a:endParaRPr sz="2800">
              <a:latin typeface="Times New Roman"/>
              <a:cs typeface="Times New Roman"/>
            </a:endParaRPr>
          </a:p>
          <a:p>
            <a:pPr marL="396240" marR="5080" indent="-384175" algn="just">
              <a:lnSpc>
                <a:spcPts val="3100"/>
              </a:lnSpc>
              <a:spcBef>
                <a:spcPts val="135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Uniform</a:t>
            </a:r>
            <a:r>
              <a:rPr sz="2800" spc="1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800" spc="1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1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minimizes</a:t>
            </a:r>
            <a:r>
              <a:rPr sz="2800" spc="1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1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8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g(n)</a:t>
            </a:r>
            <a:r>
              <a:rPr sz="28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800" spc="1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14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initial</a:t>
            </a:r>
            <a:r>
              <a:rPr sz="28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n.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UCS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optimal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complete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but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2800" spc="6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efficient.</a:t>
            </a:r>
            <a:endParaRPr sz="2800">
              <a:latin typeface="Times New Roman"/>
              <a:cs typeface="Times New Roman"/>
            </a:endParaRPr>
          </a:p>
          <a:p>
            <a:pPr marL="396240" indent="-383540">
              <a:lnSpc>
                <a:spcPts val="4705"/>
              </a:lnSpc>
              <a:spcBef>
                <a:spcPts val="869"/>
              </a:spcBef>
              <a:buFont typeface="Franklin Gothic Book"/>
              <a:buChar char="■"/>
              <a:tabLst>
                <a:tab pos="396240" algn="l"/>
                <a:tab pos="396875" algn="l"/>
                <a:tab pos="1229995" algn="l"/>
                <a:tab pos="2770505" algn="l"/>
                <a:tab pos="6024880" algn="l"/>
                <a:tab pos="7211695" algn="l"/>
                <a:tab pos="7886065" algn="l"/>
                <a:tab pos="8740140" algn="l"/>
                <a:tab pos="9180195" algn="l"/>
                <a:tab pos="9777095" algn="l"/>
              </a:tabLst>
            </a:pPr>
            <a:r>
              <a:rPr sz="2800" b="1" spc="-25" dirty="0">
                <a:solidFill>
                  <a:srgbClr val="191B0E"/>
                </a:solidFill>
                <a:latin typeface="Times New Roman"/>
                <a:cs typeface="Times New Roman"/>
              </a:rPr>
              <a:t>New</a:t>
            </a:r>
            <a:r>
              <a:rPr sz="2800" b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Strategy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: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4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Combine</a:t>
            </a:r>
            <a:r>
              <a:rPr sz="4000" b="1" i="1" spc="2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Greedy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b="1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UCS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get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endParaRPr sz="2800">
              <a:latin typeface="Times New Roman"/>
              <a:cs typeface="Times New Roman"/>
            </a:endParaRPr>
          </a:p>
          <a:p>
            <a:pPr marL="396240">
              <a:lnSpc>
                <a:spcPts val="3265"/>
              </a:lnSpc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efficient</a:t>
            </a:r>
            <a:r>
              <a:rPr sz="2800" b="1" i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algorithm</a:t>
            </a:r>
            <a:r>
              <a:rPr sz="2800" spc="-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800" spc="-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complete</a:t>
            </a:r>
            <a:r>
              <a:rPr sz="2800" b="1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8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optimal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122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289672" y="2280411"/>
            <a:ext cx="3604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3205" algn="l"/>
                <a:tab pos="2247900" algn="l"/>
                <a:tab pos="2901315" algn="l"/>
              </a:tabLst>
            </a:pP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combines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g(n)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h(n):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39" y="2280411"/>
            <a:ext cx="9076055" cy="19640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96240" marR="3497579" indent="-384175">
              <a:lnSpc>
                <a:spcPts val="3190"/>
              </a:lnSpc>
              <a:spcBef>
                <a:spcPts val="345"/>
              </a:spcBef>
              <a:buFont typeface="Franklin Gothic Book"/>
              <a:buChar char="■"/>
              <a:tabLst>
                <a:tab pos="396240" algn="l"/>
                <a:tab pos="396875" algn="l"/>
                <a:tab pos="970915" algn="l"/>
                <a:tab pos="1722755" algn="l"/>
                <a:tab pos="2019935" algn="l"/>
                <a:tab pos="3377565" algn="l"/>
                <a:tab pos="4702175" algn="l"/>
              </a:tabLst>
            </a:pP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A*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uses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5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heuristic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function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which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f(n)</a:t>
            </a:r>
            <a:r>
              <a:rPr sz="28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= g(n)</a:t>
            </a:r>
            <a:r>
              <a:rPr sz="28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+</a:t>
            </a:r>
            <a:r>
              <a:rPr sz="28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h(n)</a:t>
            </a:r>
            <a:endParaRPr sz="2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885"/>
              </a:spcBef>
              <a:buFont typeface="Franklin Gothic Book"/>
              <a:buChar char="■"/>
              <a:tabLst>
                <a:tab pos="396240" algn="l"/>
                <a:tab pos="396875" algn="l"/>
                <a:tab pos="6583045" algn="l"/>
              </a:tabLst>
            </a:pPr>
            <a:r>
              <a:rPr sz="2800" b="1" dirty="0">
                <a:solidFill>
                  <a:srgbClr val="191B0E"/>
                </a:solidFill>
                <a:latin typeface="Times New Roman"/>
                <a:cs typeface="Times New Roman"/>
              </a:rPr>
              <a:t>g(n)</a:t>
            </a:r>
            <a:r>
              <a:rPr sz="2800" b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exact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reach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n</a:t>
            </a:r>
            <a:r>
              <a:rPr sz="2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the</a:t>
            </a:r>
            <a:r>
              <a:rPr sz="2800" spc="-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initial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state.</a:t>
            </a:r>
            <a:endParaRPr sz="2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35"/>
              </a:spcBef>
              <a:buFont typeface="Franklin Gothic Book"/>
              <a:buChar char="■"/>
              <a:tabLst>
                <a:tab pos="396240" algn="l"/>
                <a:tab pos="396875" algn="l"/>
                <a:tab pos="6616700" algn="l"/>
              </a:tabLst>
            </a:pPr>
            <a:r>
              <a:rPr sz="2800" b="1" dirty="0">
                <a:solidFill>
                  <a:srgbClr val="191B0E"/>
                </a:solidFill>
                <a:latin typeface="Times New Roman"/>
                <a:cs typeface="Times New Roman"/>
              </a:rPr>
              <a:t>h(n)</a:t>
            </a:r>
            <a:r>
              <a:rPr sz="2800" b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estimation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remaining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	to</a:t>
            </a:r>
            <a:r>
              <a:rPr sz="28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reach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goal.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8095" y="0"/>
            <a:ext cx="3077210" cy="6858634"/>
            <a:chOff x="478095" y="0"/>
            <a:chExt cx="3077210" cy="6858634"/>
          </a:xfrm>
        </p:grpSpPr>
        <p:sp>
          <p:nvSpPr>
            <p:cNvPr id="3" name="object 3"/>
            <p:cNvSpPr/>
            <p:nvPr/>
          </p:nvSpPr>
          <p:spPr>
            <a:xfrm>
              <a:off x="478095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59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599" y="6857999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191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427" y="0"/>
              <a:ext cx="3068858" cy="12559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011147" y="687947"/>
            <a:ext cx="619125" cy="484505"/>
            <a:chOff x="6011147" y="687947"/>
            <a:chExt cx="619125" cy="484505"/>
          </a:xfrm>
        </p:grpSpPr>
        <p:sp>
          <p:nvSpPr>
            <p:cNvPr id="7" name="object 7"/>
            <p:cNvSpPr/>
            <p:nvPr/>
          </p:nvSpPr>
          <p:spPr>
            <a:xfrm>
              <a:off x="6015819" y="692619"/>
              <a:ext cx="609600" cy="474980"/>
            </a:xfrm>
            <a:custGeom>
              <a:avLst/>
              <a:gdLst/>
              <a:ahLst/>
              <a:cxnLst/>
              <a:rect l="l" t="t" r="r" b="b"/>
              <a:pathLst>
                <a:path w="609600" h="474980">
                  <a:moveTo>
                    <a:pt x="304800" y="0"/>
                  </a:moveTo>
                  <a:lnTo>
                    <a:pt x="250195" y="3836"/>
                  </a:lnTo>
                  <a:lnTo>
                    <a:pt x="198725" y="14898"/>
                  </a:lnTo>
                  <a:lnTo>
                    <a:pt x="151270" y="32501"/>
                  </a:lnTo>
                  <a:lnTo>
                    <a:pt x="108706" y="55970"/>
                  </a:lnTo>
                  <a:lnTo>
                    <a:pt x="71913" y="84622"/>
                  </a:lnTo>
                  <a:lnTo>
                    <a:pt x="41767" y="117779"/>
                  </a:lnTo>
                  <a:lnTo>
                    <a:pt x="19149" y="154763"/>
                  </a:lnTo>
                  <a:lnTo>
                    <a:pt x="4932" y="194892"/>
                  </a:lnTo>
                  <a:lnTo>
                    <a:pt x="0" y="237488"/>
                  </a:lnTo>
                  <a:lnTo>
                    <a:pt x="4932" y="280085"/>
                  </a:lnTo>
                  <a:lnTo>
                    <a:pt x="19149" y="320215"/>
                  </a:lnTo>
                  <a:lnTo>
                    <a:pt x="41767" y="357198"/>
                  </a:lnTo>
                  <a:lnTo>
                    <a:pt x="71913" y="390356"/>
                  </a:lnTo>
                  <a:lnTo>
                    <a:pt x="108706" y="419008"/>
                  </a:lnTo>
                  <a:lnTo>
                    <a:pt x="151270" y="442476"/>
                  </a:lnTo>
                  <a:lnTo>
                    <a:pt x="198725" y="460081"/>
                  </a:lnTo>
                  <a:lnTo>
                    <a:pt x="250195" y="471142"/>
                  </a:lnTo>
                  <a:lnTo>
                    <a:pt x="304800" y="474978"/>
                  </a:lnTo>
                  <a:lnTo>
                    <a:pt x="359403" y="471142"/>
                  </a:lnTo>
                  <a:lnTo>
                    <a:pt x="410872" y="460081"/>
                  </a:lnTo>
                  <a:lnTo>
                    <a:pt x="458327" y="442476"/>
                  </a:lnTo>
                  <a:lnTo>
                    <a:pt x="500891" y="419008"/>
                  </a:lnTo>
                  <a:lnTo>
                    <a:pt x="537684" y="390356"/>
                  </a:lnTo>
                  <a:lnTo>
                    <a:pt x="567830" y="357198"/>
                  </a:lnTo>
                  <a:lnTo>
                    <a:pt x="590449" y="320215"/>
                  </a:lnTo>
                  <a:lnTo>
                    <a:pt x="604666" y="280085"/>
                  </a:lnTo>
                  <a:lnTo>
                    <a:pt x="609600" y="237488"/>
                  </a:lnTo>
                  <a:lnTo>
                    <a:pt x="604666" y="194892"/>
                  </a:lnTo>
                  <a:lnTo>
                    <a:pt x="590449" y="154763"/>
                  </a:lnTo>
                  <a:lnTo>
                    <a:pt x="567830" y="117779"/>
                  </a:lnTo>
                  <a:lnTo>
                    <a:pt x="537684" y="84622"/>
                  </a:lnTo>
                  <a:lnTo>
                    <a:pt x="500891" y="55970"/>
                  </a:lnTo>
                  <a:lnTo>
                    <a:pt x="458327" y="32501"/>
                  </a:lnTo>
                  <a:lnTo>
                    <a:pt x="410872" y="14898"/>
                  </a:lnTo>
                  <a:lnTo>
                    <a:pt x="359403" y="3836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15819" y="692619"/>
              <a:ext cx="609600" cy="474980"/>
            </a:xfrm>
            <a:custGeom>
              <a:avLst/>
              <a:gdLst/>
              <a:ahLst/>
              <a:cxnLst/>
              <a:rect l="l" t="t" r="r" b="b"/>
              <a:pathLst>
                <a:path w="609600" h="474980">
                  <a:moveTo>
                    <a:pt x="304800" y="474979"/>
                  </a:moveTo>
                  <a:lnTo>
                    <a:pt x="250195" y="471142"/>
                  </a:lnTo>
                  <a:lnTo>
                    <a:pt x="198726" y="460081"/>
                  </a:lnTo>
                  <a:lnTo>
                    <a:pt x="151271" y="442477"/>
                  </a:lnTo>
                  <a:lnTo>
                    <a:pt x="108707" y="419009"/>
                  </a:lnTo>
                  <a:lnTo>
                    <a:pt x="71914" y="390356"/>
                  </a:lnTo>
                  <a:lnTo>
                    <a:pt x="41768" y="357199"/>
                  </a:lnTo>
                  <a:lnTo>
                    <a:pt x="19149" y="320215"/>
                  </a:lnTo>
                  <a:lnTo>
                    <a:pt x="4933" y="280086"/>
                  </a:lnTo>
                  <a:lnTo>
                    <a:pt x="0" y="237489"/>
                  </a:lnTo>
                  <a:lnTo>
                    <a:pt x="4933" y="194893"/>
                  </a:lnTo>
                  <a:lnTo>
                    <a:pt x="19149" y="154764"/>
                  </a:lnTo>
                  <a:lnTo>
                    <a:pt x="41768" y="117780"/>
                  </a:lnTo>
                  <a:lnTo>
                    <a:pt x="71914" y="84623"/>
                  </a:lnTo>
                  <a:lnTo>
                    <a:pt x="108707" y="55970"/>
                  </a:lnTo>
                  <a:lnTo>
                    <a:pt x="151271" y="32502"/>
                  </a:lnTo>
                  <a:lnTo>
                    <a:pt x="198726" y="14898"/>
                  </a:lnTo>
                  <a:lnTo>
                    <a:pt x="250195" y="3837"/>
                  </a:lnTo>
                  <a:lnTo>
                    <a:pt x="304800" y="0"/>
                  </a:lnTo>
                  <a:lnTo>
                    <a:pt x="359404" y="3837"/>
                  </a:lnTo>
                  <a:lnTo>
                    <a:pt x="410873" y="14898"/>
                  </a:lnTo>
                  <a:lnTo>
                    <a:pt x="458328" y="32502"/>
                  </a:lnTo>
                  <a:lnTo>
                    <a:pt x="500892" y="55970"/>
                  </a:lnTo>
                  <a:lnTo>
                    <a:pt x="537685" y="84623"/>
                  </a:lnTo>
                  <a:lnTo>
                    <a:pt x="567831" y="117780"/>
                  </a:lnTo>
                  <a:lnTo>
                    <a:pt x="590450" y="154764"/>
                  </a:lnTo>
                  <a:lnTo>
                    <a:pt x="604666" y="194893"/>
                  </a:lnTo>
                  <a:lnTo>
                    <a:pt x="609600" y="237489"/>
                  </a:lnTo>
                  <a:lnTo>
                    <a:pt x="604666" y="280086"/>
                  </a:lnTo>
                  <a:lnTo>
                    <a:pt x="590450" y="320215"/>
                  </a:lnTo>
                  <a:lnTo>
                    <a:pt x="567831" y="357199"/>
                  </a:lnTo>
                  <a:lnTo>
                    <a:pt x="537685" y="390356"/>
                  </a:lnTo>
                  <a:lnTo>
                    <a:pt x="500892" y="419009"/>
                  </a:lnTo>
                  <a:lnTo>
                    <a:pt x="458328" y="442477"/>
                  </a:lnTo>
                  <a:lnTo>
                    <a:pt x="410873" y="460081"/>
                  </a:lnTo>
                  <a:lnTo>
                    <a:pt x="359404" y="471142"/>
                  </a:lnTo>
                  <a:lnTo>
                    <a:pt x="304800" y="47497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12167" y="1541386"/>
            <a:ext cx="617855" cy="483234"/>
            <a:chOff x="4012167" y="1541386"/>
            <a:chExt cx="617855" cy="483234"/>
          </a:xfrm>
        </p:grpSpPr>
        <p:sp>
          <p:nvSpPr>
            <p:cNvPr id="10" name="object 10"/>
            <p:cNvSpPr/>
            <p:nvPr/>
          </p:nvSpPr>
          <p:spPr>
            <a:xfrm>
              <a:off x="4016839" y="1546058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4800" y="0"/>
                  </a:moveTo>
                  <a:lnTo>
                    <a:pt x="249859" y="3837"/>
                  </a:lnTo>
                  <a:lnTo>
                    <a:pt x="198213" y="14898"/>
                  </a:lnTo>
                  <a:lnTo>
                    <a:pt x="150705" y="32501"/>
                  </a:lnTo>
                  <a:lnTo>
                    <a:pt x="108184" y="55970"/>
                  </a:lnTo>
                  <a:lnTo>
                    <a:pt x="71495" y="84623"/>
                  </a:lnTo>
                  <a:lnTo>
                    <a:pt x="41485" y="117779"/>
                  </a:lnTo>
                  <a:lnTo>
                    <a:pt x="19001" y="154764"/>
                  </a:lnTo>
                  <a:lnTo>
                    <a:pt x="4890" y="194892"/>
                  </a:lnTo>
                  <a:lnTo>
                    <a:pt x="0" y="237488"/>
                  </a:lnTo>
                  <a:lnTo>
                    <a:pt x="4890" y="280042"/>
                  </a:lnTo>
                  <a:lnTo>
                    <a:pt x="19001" y="320055"/>
                  </a:lnTo>
                  <a:lnTo>
                    <a:pt x="41485" y="356868"/>
                  </a:lnTo>
                  <a:lnTo>
                    <a:pt x="71495" y="389827"/>
                  </a:lnTo>
                  <a:lnTo>
                    <a:pt x="108184" y="418269"/>
                  </a:lnTo>
                  <a:lnTo>
                    <a:pt x="150705" y="441535"/>
                  </a:lnTo>
                  <a:lnTo>
                    <a:pt x="198213" y="458971"/>
                  </a:lnTo>
                  <a:lnTo>
                    <a:pt x="249859" y="469915"/>
                  </a:lnTo>
                  <a:lnTo>
                    <a:pt x="304800" y="473710"/>
                  </a:lnTo>
                  <a:lnTo>
                    <a:pt x="359361" y="469915"/>
                  </a:lnTo>
                  <a:lnTo>
                    <a:pt x="410714" y="458971"/>
                  </a:lnTo>
                  <a:lnTo>
                    <a:pt x="458000" y="441535"/>
                  </a:lnTo>
                  <a:lnTo>
                    <a:pt x="500362" y="418269"/>
                  </a:lnTo>
                  <a:lnTo>
                    <a:pt x="536945" y="389827"/>
                  </a:lnTo>
                  <a:lnTo>
                    <a:pt x="566891" y="356868"/>
                  </a:lnTo>
                  <a:lnTo>
                    <a:pt x="589340" y="320055"/>
                  </a:lnTo>
                  <a:lnTo>
                    <a:pt x="603440" y="280042"/>
                  </a:lnTo>
                  <a:lnTo>
                    <a:pt x="608331" y="237488"/>
                  </a:lnTo>
                  <a:lnTo>
                    <a:pt x="603440" y="194892"/>
                  </a:lnTo>
                  <a:lnTo>
                    <a:pt x="589340" y="154764"/>
                  </a:lnTo>
                  <a:lnTo>
                    <a:pt x="566891" y="117779"/>
                  </a:lnTo>
                  <a:lnTo>
                    <a:pt x="536945" y="84623"/>
                  </a:lnTo>
                  <a:lnTo>
                    <a:pt x="500362" y="55970"/>
                  </a:lnTo>
                  <a:lnTo>
                    <a:pt x="458000" y="32501"/>
                  </a:lnTo>
                  <a:lnTo>
                    <a:pt x="410714" y="14898"/>
                  </a:lnTo>
                  <a:lnTo>
                    <a:pt x="359361" y="3837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16839" y="1546058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4800" y="473710"/>
                  </a:moveTo>
                  <a:lnTo>
                    <a:pt x="249860" y="469915"/>
                  </a:lnTo>
                  <a:lnTo>
                    <a:pt x="198214" y="458971"/>
                  </a:lnTo>
                  <a:lnTo>
                    <a:pt x="150706" y="441536"/>
                  </a:lnTo>
                  <a:lnTo>
                    <a:pt x="108185" y="418269"/>
                  </a:lnTo>
                  <a:lnTo>
                    <a:pt x="71496" y="389827"/>
                  </a:lnTo>
                  <a:lnTo>
                    <a:pt x="41486" y="356869"/>
                  </a:lnTo>
                  <a:lnTo>
                    <a:pt x="19002" y="320055"/>
                  </a:lnTo>
                  <a:lnTo>
                    <a:pt x="4891" y="280042"/>
                  </a:lnTo>
                  <a:lnTo>
                    <a:pt x="0" y="237489"/>
                  </a:lnTo>
                  <a:lnTo>
                    <a:pt x="4891" y="194893"/>
                  </a:lnTo>
                  <a:lnTo>
                    <a:pt x="19002" y="154764"/>
                  </a:lnTo>
                  <a:lnTo>
                    <a:pt x="41486" y="117780"/>
                  </a:lnTo>
                  <a:lnTo>
                    <a:pt x="71496" y="84623"/>
                  </a:lnTo>
                  <a:lnTo>
                    <a:pt x="108185" y="55970"/>
                  </a:lnTo>
                  <a:lnTo>
                    <a:pt x="150706" y="32502"/>
                  </a:lnTo>
                  <a:lnTo>
                    <a:pt x="198214" y="14898"/>
                  </a:lnTo>
                  <a:lnTo>
                    <a:pt x="249860" y="3837"/>
                  </a:lnTo>
                  <a:lnTo>
                    <a:pt x="304800" y="0"/>
                  </a:lnTo>
                  <a:lnTo>
                    <a:pt x="359361" y="3837"/>
                  </a:lnTo>
                  <a:lnTo>
                    <a:pt x="410713" y="14898"/>
                  </a:lnTo>
                  <a:lnTo>
                    <a:pt x="457999" y="32502"/>
                  </a:lnTo>
                  <a:lnTo>
                    <a:pt x="500362" y="55970"/>
                  </a:lnTo>
                  <a:lnTo>
                    <a:pt x="536945" y="84623"/>
                  </a:lnTo>
                  <a:lnTo>
                    <a:pt x="566890" y="117780"/>
                  </a:lnTo>
                  <a:lnTo>
                    <a:pt x="589341" y="154764"/>
                  </a:lnTo>
                  <a:lnTo>
                    <a:pt x="603440" y="194893"/>
                  </a:lnTo>
                  <a:lnTo>
                    <a:pt x="608331" y="237489"/>
                  </a:lnTo>
                  <a:lnTo>
                    <a:pt x="603440" y="280042"/>
                  </a:lnTo>
                  <a:lnTo>
                    <a:pt x="589341" y="320055"/>
                  </a:lnTo>
                  <a:lnTo>
                    <a:pt x="566890" y="356869"/>
                  </a:lnTo>
                  <a:lnTo>
                    <a:pt x="536945" y="389827"/>
                  </a:lnTo>
                  <a:lnTo>
                    <a:pt x="500362" y="418269"/>
                  </a:lnTo>
                  <a:lnTo>
                    <a:pt x="457999" y="441536"/>
                  </a:lnTo>
                  <a:lnTo>
                    <a:pt x="410713" y="458971"/>
                  </a:lnTo>
                  <a:lnTo>
                    <a:pt x="359361" y="469915"/>
                  </a:lnTo>
                  <a:lnTo>
                    <a:pt x="304800" y="47371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490447" y="1541386"/>
            <a:ext cx="616585" cy="483234"/>
            <a:chOff x="5490447" y="1541386"/>
            <a:chExt cx="616585" cy="483234"/>
          </a:xfrm>
        </p:grpSpPr>
        <p:sp>
          <p:nvSpPr>
            <p:cNvPr id="13" name="object 13"/>
            <p:cNvSpPr/>
            <p:nvPr/>
          </p:nvSpPr>
          <p:spPr>
            <a:xfrm>
              <a:off x="5495119" y="1546058"/>
              <a:ext cx="607060" cy="473709"/>
            </a:xfrm>
            <a:custGeom>
              <a:avLst/>
              <a:gdLst/>
              <a:ahLst/>
              <a:cxnLst/>
              <a:rect l="l" t="t" r="r" b="b"/>
              <a:pathLst>
                <a:path w="607060" h="473710">
                  <a:moveTo>
                    <a:pt x="303528" y="0"/>
                  </a:moveTo>
                  <a:lnTo>
                    <a:pt x="248968" y="3837"/>
                  </a:lnTo>
                  <a:lnTo>
                    <a:pt x="197615" y="14898"/>
                  </a:lnTo>
                  <a:lnTo>
                    <a:pt x="150329" y="32501"/>
                  </a:lnTo>
                  <a:lnTo>
                    <a:pt x="107966" y="55970"/>
                  </a:lnTo>
                  <a:lnTo>
                    <a:pt x="71384" y="84623"/>
                  </a:lnTo>
                  <a:lnTo>
                    <a:pt x="41438" y="117779"/>
                  </a:lnTo>
                  <a:lnTo>
                    <a:pt x="18989" y="154764"/>
                  </a:lnTo>
                  <a:lnTo>
                    <a:pt x="4889" y="194892"/>
                  </a:lnTo>
                  <a:lnTo>
                    <a:pt x="0" y="237488"/>
                  </a:lnTo>
                  <a:lnTo>
                    <a:pt x="4889" y="280042"/>
                  </a:lnTo>
                  <a:lnTo>
                    <a:pt x="18989" y="320055"/>
                  </a:lnTo>
                  <a:lnTo>
                    <a:pt x="41438" y="356868"/>
                  </a:lnTo>
                  <a:lnTo>
                    <a:pt x="71384" y="389827"/>
                  </a:lnTo>
                  <a:lnTo>
                    <a:pt x="107966" y="418269"/>
                  </a:lnTo>
                  <a:lnTo>
                    <a:pt x="150329" y="441535"/>
                  </a:lnTo>
                  <a:lnTo>
                    <a:pt x="197615" y="458971"/>
                  </a:lnTo>
                  <a:lnTo>
                    <a:pt x="248968" y="469915"/>
                  </a:lnTo>
                  <a:lnTo>
                    <a:pt x="303528" y="473710"/>
                  </a:lnTo>
                  <a:lnTo>
                    <a:pt x="358090" y="469915"/>
                  </a:lnTo>
                  <a:lnTo>
                    <a:pt x="409442" y="458971"/>
                  </a:lnTo>
                  <a:lnTo>
                    <a:pt x="456728" y="441535"/>
                  </a:lnTo>
                  <a:lnTo>
                    <a:pt x="499092" y="418269"/>
                  </a:lnTo>
                  <a:lnTo>
                    <a:pt x="535674" y="389827"/>
                  </a:lnTo>
                  <a:lnTo>
                    <a:pt x="565619" y="356868"/>
                  </a:lnTo>
                  <a:lnTo>
                    <a:pt x="588069" y="320055"/>
                  </a:lnTo>
                  <a:lnTo>
                    <a:pt x="602169" y="280042"/>
                  </a:lnTo>
                  <a:lnTo>
                    <a:pt x="607060" y="237488"/>
                  </a:lnTo>
                  <a:lnTo>
                    <a:pt x="602169" y="194892"/>
                  </a:lnTo>
                  <a:lnTo>
                    <a:pt x="588069" y="154764"/>
                  </a:lnTo>
                  <a:lnTo>
                    <a:pt x="565619" y="117779"/>
                  </a:lnTo>
                  <a:lnTo>
                    <a:pt x="535674" y="84623"/>
                  </a:lnTo>
                  <a:lnTo>
                    <a:pt x="499092" y="55970"/>
                  </a:lnTo>
                  <a:lnTo>
                    <a:pt x="456728" y="32501"/>
                  </a:lnTo>
                  <a:lnTo>
                    <a:pt x="409442" y="14898"/>
                  </a:lnTo>
                  <a:lnTo>
                    <a:pt x="358090" y="3837"/>
                  </a:lnTo>
                  <a:lnTo>
                    <a:pt x="303528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5119" y="1546058"/>
              <a:ext cx="607060" cy="473709"/>
            </a:xfrm>
            <a:custGeom>
              <a:avLst/>
              <a:gdLst/>
              <a:ahLst/>
              <a:cxnLst/>
              <a:rect l="l" t="t" r="r" b="b"/>
              <a:pathLst>
                <a:path w="607060" h="473710">
                  <a:moveTo>
                    <a:pt x="303529" y="473710"/>
                  </a:moveTo>
                  <a:lnTo>
                    <a:pt x="248968" y="469915"/>
                  </a:lnTo>
                  <a:lnTo>
                    <a:pt x="197616" y="458971"/>
                  </a:lnTo>
                  <a:lnTo>
                    <a:pt x="150330" y="441536"/>
                  </a:lnTo>
                  <a:lnTo>
                    <a:pt x="107967" y="418269"/>
                  </a:lnTo>
                  <a:lnTo>
                    <a:pt x="71384" y="389827"/>
                  </a:lnTo>
                  <a:lnTo>
                    <a:pt x="41439" y="356869"/>
                  </a:lnTo>
                  <a:lnTo>
                    <a:pt x="18989" y="320055"/>
                  </a:lnTo>
                  <a:lnTo>
                    <a:pt x="4890" y="280042"/>
                  </a:lnTo>
                  <a:lnTo>
                    <a:pt x="0" y="237489"/>
                  </a:lnTo>
                  <a:lnTo>
                    <a:pt x="4890" y="194893"/>
                  </a:lnTo>
                  <a:lnTo>
                    <a:pt x="18989" y="154764"/>
                  </a:lnTo>
                  <a:lnTo>
                    <a:pt x="41439" y="117780"/>
                  </a:lnTo>
                  <a:lnTo>
                    <a:pt x="71384" y="84623"/>
                  </a:lnTo>
                  <a:lnTo>
                    <a:pt x="107967" y="55970"/>
                  </a:lnTo>
                  <a:lnTo>
                    <a:pt x="150330" y="32502"/>
                  </a:lnTo>
                  <a:lnTo>
                    <a:pt x="197616" y="14898"/>
                  </a:lnTo>
                  <a:lnTo>
                    <a:pt x="248968" y="3837"/>
                  </a:lnTo>
                  <a:lnTo>
                    <a:pt x="303529" y="0"/>
                  </a:lnTo>
                  <a:lnTo>
                    <a:pt x="358091" y="3837"/>
                  </a:lnTo>
                  <a:lnTo>
                    <a:pt x="409443" y="14898"/>
                  </a:lnTo>
                  <a:lnTo>
                    <a:pt x="456729" y="32502"/>
                  </a:lnTo>
                  <a:lnTo>
                    <a:pt x="499092" y="55970"/>
                  </a:lnTo>
                  <a:lnTo>
                    <a:pt x="535675" y="84623"/>
                  </a:lnTo>
                  <a:lnTo>
                    <a:pt x="565620" y="117780"/>
                  </a:lnTo>
                  <a:lnTo>
                    <a:pt x="588070" y="154764"/>
                  </a:lnTo>
                  <a:lnTo>
                    <a:pt x="602169" y="194893"/>
                  </a:lnTo>
                  <a:lnTo>
                    <a:pt x="607060" y="237489"/>
                  </a:lnTo>
                  <a:lnTo>
                    <a:pt x="602169" y="280042"/>
                  </a:lnTo>
                  <a:lnTo>
                    <a:pt x="588070" y="320055"/>
                  </a:lnTo>
                  <a:lnTo>
                    <a:pt x="565620" y="356869"/>
                  </a:lnTo>
                  <a:lnTo>
                    <a:pt x="535675" y="389827"/>
                  </a:lnTo>
                  <a:lnTo>
                    <a:pt x="499092" y="418269"/>
                  </a:lnTo>
                  <a:lnTo>
                    <a:pt x="456729" y="441536"/>
                  </a:lnTo>
                  <a:lnTo>
                    <a:pt x="409443" y="458971"/>
                  </a:lnTo>
                  <a:lnTo>
                    <a:pt x="358091" y="469915"/>
                  </a:lnTo>
                  <a:lnTo>
                    <a:pt x="303529" y="47371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793716" y="1541386"/>
            <a:ext cx="617855" cy="483234"/>
            <a:chOff x="8793716" y="1541386"/>
            <a:chExt cx="617855" cy="483234"/>
          </a:xfrm>
        </p:grpSpPr>
        <p:sp>
          <p:nvSpPr>
            <p:cNvPr id="16" name="object 16"/>
            <p:cNvSpPr/>
            <p:nvPr/>
          </p:nvSpPr>
          <p:spPr>
            <a:xfrm>
              <a:off x="8798388" y="1546058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4801" y="0"/>
                  </a:moveTo>
                  <a:lnTo>
                    <a:pt x="249861" y="3837"/>
                  </a:lnTo>
                  <a:lnTo>
                    <a:pt x="198215" y="14898"/>
                  </a:lnTo>
                  <a:lnTo>
                    <a:pt x="150707" y="32501"/>
                  </a:lnTo>
                  <a:lnTo>
                    <a:pt x="108184" y="55970"/>
                  </a:lnTo>
                  <a:lnTo>
                    <a:pt x="71495" y="84623"/>
                  </a:lnTo>
                  <a:lnTo>
                    <a:pt x="41485" y="117779"/>
                  </a:lnTo>
                  <a:lnTo>
                    <a:pt x="19003" y="154764"/>
                  </a:lnTo>
                  <a:lnTo>
                    <a:pt x="4890" y="194892"/>
                  </a:lnTo>
                  <a:lnTo>
                    <a:pt x="0" y="237488"/>
                  </a:lnTo>
                  <a:lnTo>
                    <a:pt x="4890" y="280042"/>
                  </a:lnTo>
                  <a:lnTo>
                    <a:pt x="19003" y="320055"/>
                  </a:lnTo>
                  <a:lnTo>
                    <a:pt x="41485" y="356868"/>
                  </a:lnTo>
                  <a:lnTo>
                    <a:pt x="71495" y="389827"/>
                  </a:lnTo>
                  <a:lnTo>
                    <a:pt x="108184" y="418269"/>
                  </a:lnTo>
                  <a:lnTo>
                    <a:pt x="150707" y="441535"/>
                  </a:lnTo>
                  <a:lnTo>
                    <a:pt x="198215" y="458971"/>
                  </a:lnTo>
                  <a:lnTo>
                    <a:pt x="249861" y="469915"/>
                  </a:lnTo>
                  <a:lnTo>
                    <a:pt x="304801" y="473710"/>
                  </a:lnTo>
                  <a:lnTo>
                    <a:pt x="359361" y="469915"/>
                  </a:lnTo>
                  <a:lnTo>
                    <a:pt x="410714" y="458971"/>
                  </a:lnTo>
                  <a:lnTo>
                    <a:pt x="458000" y="441535"/>
                  </a:lnTo>
                  <a:lnTo>
                    <a:pt x="500363" y="418269"/>
                  </a:lnTo>
                  <a:lnTo>
                    <a:pt x="536945" y="389827"/>
                  </a:lnTo>
                  <a:lnTo>
                    <a:pt x="566891" y="356868"/>
                  </a:lnTo>
                  <a:lnTo>
                    <a:pt x="589340" y="320055"/>
                  </a:lnTo>
                  <a:lnTo>
                    <a:pt x="603440" y="280042"/>
                  </a:lnTo>
                  <a:lnTo>
                    <a:pt x="608329" y="237488"/>
                  </a:lnTo>
                  <a:lnTo>
                    <a:pt x="603440" y="194892"/>
                  </a:lnTo>
                  <a:lnTo>
                    <a:pt x="589340" y="154764"/>
                  </a:lnTo>
                  <a:lnTo>
                    <a:pt x="566891" y="117779"/>
                  </a:lnTo>
                  <a:lnTo>
                    <a:pt x="536945" y="84623"/>
                  </a:lnTo>
                  <a:lnTo>
                    <a:pt x="500363" y="55970"/>
                  </a:lnTo>
                  <a:lnTo>
                    <a:pt x="458000" y="32501"/>
                  </a:lnTo>
                  <a:lnTo>
                    <a:pt x="410714" y="14898"/>
                  </a:lnTo>
                  <a:lnTo>
                    <a:pt x="359361" y="3837"/>
                  </a:lnTo>
                  <a:lnTo>
                    <a:pt x="304801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98388" y="1546058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4800" y="473710"/>
                  </a:moveTo>
                  <a:lnTo>
                    <a:pt x="249860" y="469915"/>
                  </a:lnTo>
                  <a:lnTo>
                    <a:pt x="198214" y="458971"/>
                  </a:lnTo>
                  <a:lnTo>
                    <a:pt x="150706" y="441536"/>
                  </a:lnTo>
                  <a:lnTo>
                    <a:pt x="108185" y="418269"/>
                  </a:lnTo>
                  <a:lnTo>
                    <a:pt x="71496" y="389827"/>
                  </a:lnTo>
                  <a:lnTo>
                    <a:pt x="41486" y="356869"/>
                  </a:lnTo>
                  <a:lnTo>
                    <a:pt x="19002" y="320055"/>
                  </a:lnTo>
                  <a:lnTo>
                    <a:pt x="4891" y="280042"/>
                  </a:lnTo>
                  <a:lnTo>
                    <a:pt x="0" y="237489"/>
                  </a:lnTo>
                  <a:lnTo>
                    <a:pt x="4891" y="194893"/>
                  </a:lnTo>
                  <a:lnTo>
                    <a:pt x="19002" y="154764"/>
                  </a:lnTo>
                  <a:lnTo>
                    <a:pt x="41486" y="117780"/>
                  </a:lnTo>
                  <a:lnTo>
                    <a:pt x="71496" y="84623"/>
                  </a:lnTo>
                  <a:lnTo>
                    <a:pt x="108185" y="55970"/>
                  </a:lnTo>
                  <a:lnTo>
                    <a:pt x="150706" y="32502"/>
                  </a:lnTo>
                  <a:lnTo>
                    <a:pt x="198214" y="14898"/>
                  </a:lnTo>
                  <a:lnTo>
                    <a:pt x="249860" y="3837"/>
                  </a:lnTo>
                  <a:lnTo>
                    <a:pt x="304800" y="0"/>
                  </a:lnTo>
                  <a:lnTo>
                    <a:pt x="359361" y="3837"/>
                  </a:lnTo>
                  <a:lnTo>
                    <a:pt x="410713" y="14898"/>
                  </a:lnTo>
                  <a:lnTo>
                    <a:pt x="457999" y="32502"/>
                  </a:lnTo>
                  <a:lnTo>
                    <a:pt x="500362" y="55970"/>
                  </a:lnTo>
                  <a:lnTo>
                    <a:pt x="536945" y="84623"/>
                  </a:lnTo>
                  <a:lnTo>
                    <a:pt x="566890" y="117780"/>
                  </a:lnTo>
                  <a:lnTo>
                    <a:pt x="589341" y="154764"/>
                  </a:lnTo>
                  <a:lnTo>
                    <a:pt x="603440" y="194893"/>
                  </a:lnTo>
                  <a:lnTo>
                    <a:pt x="608330" y="237489"/>
                  </a:lnTo>
                  <a:lnTo>
                    <a:pt x="603440" y="280042"/>
                  </a:lnTo>
                  <a:lnTo>
                    <a:pt x="589341" y="320055"/>
                  </a:lnTo>
                  <a:lnTo>
                    <a:pt x="566890" y="356869"/>
                  </a:lnTo>
                  <a:lnTo>
                    <a:pt x="536945" y="389827"/>
                  </a:lnTo>
                  <a:lnTo>
                    <a:pt x="500362" y="418269"/>
                  </a:lnTo>
                  <a:lnTo>
                    <a:pt x="457999" y="441536"/>
                  </a:lnTo>
                  <a:lnTo>
                    <a:pt x="410713" y="458971"/>
                  </a:lnTo>
                  <a:lnTo>
                    <a:pt x="359361" y="469915"/>
                  </a:lnTo>
                  <a:lnTo>
                    <a:pt x="304800" y="47371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968726" y="1541386"/>
            <a:ext cx="616585" cy="483234"/>
            <a:chOff x="6968726" y="1541386"/>
            <a:chExt cx="616585" cy="483234"/>
          </a:xfrm>
        </p:grpSpPr>
        <p:sp>
          <p:nvSpPr>
            <p:cNvPr id="19" name="object 19"/>
            <p:cNvSpPr/>
            <p:nvPr/>
          </p:nvSpPr>
          <p:spPr>
            <a:xfrm>
              <a:off x="6973398" y="1546058"/>
              <a:ext cx="607060" cy="473709"/>
            </a:xfrm>
            <a:custGeom>
              <a:avLst/>
              <a:gdLst/>
              <a:ahLst/>
              <a:cxnLst/>
              <a:rect l="l" t="t" r="r" b="b"/>
              <a:pathLst>
                <a:path w="607059" h="473710">
                  <a:moveTo>
                    <a:pt x="303529" y="0"/>
                  </a:moveTo>
                  <a:lnTo>
                    <a:pt x="248968" y="3837"/>
                  </a:lnTo>
                  <a:lnTo>
                    <a:pt x="197615" y="14898"/>
                  </a:lnTo>
                  <a:lnTo>
                    <a:pt x="150329" y="32501"/>
                  </a:lnTo>
                  <a:lnTo>
                    <a:pt x="107967" y="55970"/>
                  </a:lnTo>
                  <a:lnTo>
                    <a:pt x="71384" y="84623"/>
                  </a:lnTo>
                  <a:lnTo>
                    <a:pt x="41438" y="117779"/>
                  </a:lnTo>
                  <a:lnTo>
                    <a:pt x="18989" y="154764"/>
                  </a:lnTo>
                  <a:lnTo>
                    <a:pt x="4890" y="194892"/>
                  </a:lnTo>
                  <a:lnTo>
                    <a:pt x="0" y="237488"/>
                  </a:lnTo>
                  <a:lnTo>
                    <a:pt x="4890" y="280042"/>
                  </a:lnTo>
                  <a:lnTo>
                    <a:pt x="18989" y="320055"/>
                  </a:lnTo>
                  <a:lnTo>
                    <a:pt x="41438" y="356868"/>
                  </a:lnTo>
                  <a:lnTo>
                    <a:pt x="71384" y="389827"/>
                  </a:lnTo>
                  <a:lnTo>
                    <a:pt x="107967" y="418269"/>
                  </a:lnTo>
                  <a:lnTo>
                    <a:pt x="150329" y="441535"/>
                  </a:lnTo>
                  <a:lnTo>
                    <a:pt x="197615" y="458971"/>
                  </a:lnTo>
                  <a:lnTo>
                    <a:pt x="248968" y="469915"/>
                  </a:lnTo>
                  <a:lnTo>
                    <a:pt x="303529" y="473710"/>
                  </a:lnTo>
                  <a:lnTo>
                    <a:pt x="358091" y="469915"/>
                  </a:lnTo>
                  <a:lnTo>
                    <a:pt x="409442" y="458971"/>
                  </a:lnTo>
                  <a:lnTo>
                    <a:pt x="456728" y="441535"/>
                  </a:lnTo>
                  <a:lnTo>
                    <a:pt x="499092" y="418269"/>
                  </a:lnTo>
                  <a:lnTo>
                    <a:pt x="535675" y="389827"/>
                  </a:lnTo>
                  <a:lnTo>
                    <a:pt x="565619" y="356868"/>
                  </a:lnTo>
                  <a:lnTo>
                    <a:pt x="588070" y="320055"/>
                  </a:lnTo>
                  <a:lnTo>
                    <a:pt x="602169" y="280042"/>
                  </a:lnTo>
                  <a:lnTo>
                    <a:pt x="607059" y="237488"/>
                  </a:lnTo>
                  <a:lnTo>
                    <a:pt x="602169" y="194892"/>
                  </a:lnTo>
                  <a:lnTo>
                    <a:pt x="588070" y="154764"/>
                  </a:lnTo>
                  <a:lnTo>
                    <a:pt x="565619" y="117779"/>
                  </a:lnTo>
                  <a:lnTo>
                    <a:pt x="535675" y="84623"/>
                  </a:lnTo>
                  <a:lnTo>
                    <a:pt x="499092" y="55970"/>
                  </a:lnTo>
                  <a:lnTo>
                    <a:pt x="456728" y="32501"/>
                  </a:lnTo>
                  <a:lnTo>
                    <a:pt x="409442" y="14898"/>
                  </a:lnTo>
                  <a:lnTo>
                    <a:pt x="358091" y="3837"/>
                  </a:lnTo>
                  <a:lnTo>
                    <a:pt x="303529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73398" y="1546058"/>
              <a:ext cx="607060" cy="473709"/>
            </a:xfrm>
            <a:custGeom>
              <a:avLst/>
              <a:gdLst/>
              <a:ahLst/>
              <a:cxnLst/>
              <a:rect l="l" t="t" r="r" b="b"/>
              <a:pathLst>
                <a:path w="607059" h="473710">
                  <a:moveTo>
                    <a:pt x="303530" y="473710"/>
                  </a:moveTo>
                  <a:lnTo>
                    <a:pt x="248968" y="469915"/>
                  </a:lnTo>
                  <a:lnTo>
                    <a:pt x="197616" y="458971"/>
                  </a:lnTo>
                  <a:lnTo>
                    <a:pt x="150330" y="441536"/>
                  </a:lnTo>
                  <a:lnTo>
                    <a:pt x="107967" y="418269"/>
                  </a:lnTo>
                  <a:lnTo>
                    <a:pt x="71384" y="389827"/>
                  </a:lnTo>
                  <a:lnTo>
                    <a:pt x="41439" y="356869"/>
                  </a:lnTo>
                  <a:lnTo>
                    <a:pt x="18989" y="320055"/>
                  </a:lnTo>
                  <a:lnTo>
                    <a:pt x="4890" y="280042"/>
                  </a:lnTo>
                  <a:lnTo>
                    <a:pt x="0" y="237489"/>
                  </a:lnTo>
                  <a:lnTo>
                    <a:pt x="4890" y="194893"/>
                  </a:lnTo>
                  <a:lnTo>
                    <a:pt x="18989" y="154764"/>
                  </a:lnTo>
                  <a:lnTo>
                    <a:pt x="41439" y="117780"/>
                  </a:lnTo>
                  <a:lnTo>
                    <a:pt x="71384" y="84623"/>
                  </a:lnTo>
                  <a:lnTo>
                    <a:pt x="107967" y="55970"/>
                  </a:lnTo>
                  <a:lnTo>
                    <a:pt x="150330" y="32502"/>
                  </a:lnTo>
                  <a:lnTo>
                    <a:pt x="197616" y="14898"/>
                  </a:lnTo>
                  <a:lnTo>
                    <a:pt x="248968" y="3837"/>
                  </a:lnTo>
                  <a:lnTo>
                    <a:pt x="303530" y="0"/>
                  </a:lnTo>
                  <a:lnTo>
                    <a:pt x="358091" y="3837"/>
                  </a:lnTo>
                  <a:lnTo>
                    <a:pt x="409443" y="14898"/>
                  </a:lnTo>
                  <a:lnTo>
                    <a:pt x="456729" y="32502"/>
                  </a:lnTo>
                  <a:lnTo>
                    <a:pt x="499092" y="55970"/>
                  </a:lnTo>
                  <a:lnTo>
                    <a:pt x="535675" y="84623"/>
                  </a:lnTo>
                  <a:lnTo>
                    <a:pt x="565620" y="117780"/>
                  </a:lnTo>
                  <a:lnTo>
                    <a:pt x="588070" y="154764"/>
                  </a:lnTo>
                  <a:lnTo>
                    <a:pt x="602169" y="194893"/>
                  </a:lnTo>
                  <a:lnTo>
                    <a:pt x="607060" y="237489"/>
                  </a:lnTo>
                  <a:lnTo>
                    <a:pt x="602169" y="280042"/>
                  </a:lnTo>
                  <a:lnTo>
                    <a:pt x="588070" y="320055"/>
                  </a:lnTo>
                  <a:lnTo>
                    <a:pt x="565620" y="356869"/>
                  </a:lnTo>
                  <a:lnTo>
                    <a:pt x="535675" y="389827"/>
                  </a:lnTo>
                  <a:lnTo>
                    <a:pt x="499092" y="418269"/>
                  </a:lnTo>
                  <a:lnTo>
                    <a:pt x="456729" y="441536"/>
                  </a:lnTo>
                  <a:lnTo>
                    <a:pt x="409443" y="458971"/>
                  </a:lnTo>
                  <a:lnTo>
                    <a:pt x="358091" y="469915"/>
                  </a:lnTo>
                  <a:lnTo>
                    <a:pt x="303530" y="47371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620407" y="2394736"/>
            <a:ext cx="617855" cy="483234"/>
            <a:chOff x="4620407" y="2394736"/>
            <a:chExt cx="617855" cy="483234"/>
          </a:xfrm>
        </p:grpSpPr>
        <p:sp>
          <p:nvSpPr>
            <p:cNvPr id="22" name="object 22"/>
            <p:cNvSpPr/>
            <p:nvPr/>
          </p:nvSpPr>
          <p:spPr>
            <a:xfrm>
              <a:off x="4625170" y="2399498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3529" y="0"/>
                  </a:moveTo>
                  <a:lnTo>
                    <a:pt x="248968" y="3794"/>
                  </a:lnTo>
                  <a:lnTo>
                    <a:pt x="197615" y="14738"/>
                  </a:lnTo>
                  <a:lnTo>
                    <a:pt x="150329" y="32172"/>
                  </a:lnTo>
                  <a:lnTo>
                    <a:pt x="107967" y="55440"/>
                  </a:lnTo>
                  <a:lnTo>
                    <a:pt x="71384" y="83882"/>
                  </a:lnTo>
                  <a:lnTo>
                    <a:pt x="41438" y="116840"/>
                  </a:lnTo>
                  <a:lnTo>
                    <a:pt x="18989" y="153654"/>
                  </a:lnTo>
                  <a:lnTo>
                    <a:pt x="4889" y="193667"/>
                  </a:lnTo>
                  <a:lnTo>
                    <a:pt x="0" y="236220"/>
                  </a:lnTo>
                  <a:lnTo>
                    <a:pt x="4889" y="279149"/>
                  </a:lnTo>
                  <a:lnTo>
                    <a:pt x="18989" y="319458"/>
                  </a:lnTo>
                  <a:lnTo>
                    <a:pt x="41438" y="356492"/>
                  </a:lnTo>
                  <a:lnTo>
                    <a:pt x="71384" y="389609"/>
                  </a:lnTo>
                  <a:lnTo>
                    <a:pt x="107967" y="418157"/>
                  </a:lnTo>
                  <a:lnTo>
                    <a:pt x="150329" y="441488"/>
                  </a:lnTo>
                  <a:lnTo>
                    <a:pt x="197615" y="458957"/>
                  </a:lnTo>
                  <a:lnTo>
                    <a:pt x="248968" y="469912"/>
                  </a:lnTo>
                  <a:lnTo>
                    <a:pt x="303529" y="473710"/>
                  </a:lnTo>
                  <a:lnTo>
                    <a:pt x="358134" y="469912"/>
                  </a:lnTo>
                  <a:lnTo>
                    <a:pt x="409604" y="458957"/>
                  </a:lnTo>
                  <a:lnTo>
                    <a:pt x="457059" y="441488"/>
                  </a:lnTo>
                  <a:lnTo>
                    <a:pt x="499623" y="418157"/>
                  </a:lnTo>
                  <a:lnTo>
                    <a:pt x="536416" y="389609"/>
                  </a:lnTo>
                  <a:lnTo>
                    <a:pt x="566562" y="356492"/>
                  </a:lnTo>
                  <a:lnTo>
                    <a:pt x="589180" y="319458"/>
                  </a:lnTo>
                  <a:lnTo>
                    <a:pt x="603397" y="279149"/>
                  </a:lnTo>
                  <a:lnTo>
                    <a:pt x="608329" y="236220"/>
                  </a:lnTo>
                  <a:lnTo>
                    <a:pt x="603397" y="193667"/>
                  </a:lnTo>
                  <a:lnTo>
                    <a:pt x="589180" y="153654"/>
                  </a:lnTo>
                  <a:lnTo>
                    <a:pt x="566562" y="116840"/>
                  </a:lnTo>
                  <a:lnTo>
                    <a:pt x="536416" y="83882"/>
                  </a:lnTo>
                  <a:lnTo>
                    <a:pt x="499623" y="55440"/>
                  </a:lnTo>
                  <a:lnTo>
                    <a:pt x="457059" y="32172"/>
                  </a:lnTo>
                  <a:lnTo>
                    <a:pt x="409604" y="14738"/>
                  </a:lnTo>
                  <a:lnTo>
                    <a:pt x="358134" y="3794"/>
                  </a:lnTo>
                  <a:lnTo>
                    <a:pt x="303529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25170" y="2399498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3529" y="473710"/>
                  </a:moveTo>
                  <a:lnTo>
                    <a:pt x="248968" y="469913"/>
                  </a:lnTo>
                  <a:lnTo>
                    <a:pt x="197616" y="458957"/>
                  </a:lnTo>
                  <a:lnTo>
                    <a:pt x="150330" y="441489"/>
                  </a:lnTo>
                  <a:lnTo>
                    <a:pt x="107967" y="418157"/>
                  </a:lnTo>
                  <a:lnTo>
                    <a:pt x="71384" y="389609"/>
                  </a:lnTo>
                  <a:lnTo>
                    <a:pt x="41439" y="356493"/>
                  </a:lnTo>
                  <a:lnTo>
                    <a:pt x="18989" y="319458"/>
                  </a:lnTo>
                  <a:lnTo>
                    <a:pt x="4890" y="279150"/>
                  </a:lnTo>
                  <a:lnTo>
                    <a:pt x="0" y="236220"/>
                  </a:lnTo>
                  <a:lnTo>
                    <a:pt x="4890" y="193667"/>
                  </a:lnTo>
                  <a:lnTo>
                    <a:pt x="18989" y="153654"/>
                  </a:lnTo>
                  <a:lnTo>
                    <a:pt x="41439" y="116840"/>
                  </a:lnTo>
                  <a:lnTo>
                    <a:pt x="71384" y="83882"/>
                  </a:lnTo>
                  <a:lnTo>
                    <a:pt x="107967" y="55440"/>
                  </a:lnTo>
                  <a:lnTo>
                    <a:pt x="150330" y="32173"/>
                  </a:lnTo>
                  <a:lnTo>
                    <a:pt x="197616" y="14738"/>
                  </a:lnTo>
                  <a:lnTo>
                    <a:pt x="248968" y="3794"/>
                  </a:lnTo>
                  <a:lnTo>
                    <a:pt x="303529" y="0"/>
                  </a:lnTo>
                  <a:lnTo>
                    <a:pt x="358134" y="3794"/>
                  </a:lnTo>
                  <a:lnTo>
                    <a:pt x="409603" y="14738"/>
                  </a:lnTo>
                  <a:lnTo>
                    <a:pt x="457058" y="32173"/>
                  </a:lnTo>
                  <a:lnTo>
                    <a:pt x="499622" y="55440"/>
                  </a:lnTo>
                  <a:lnTo>
                    <a:pt x="536415" y="83882"/>
                  </a:lnTo>
                  <a:lnTo>
                    <a:pt x="566561" y="116840"/>
                  </a:lnTo>
                  <a:lnTo>
                    <a:pt x="589180" y="153654"/>
                  </a:lnTo>
                  <a:lnTo>
                    <a:pt x="603397" y="193667"/>
                  </a:lnTo>
                  <a:lnTo>
                    <a:pt x="608330" y="236220"/>
                  </a:lnTo>
                  <a:lnTo>
                    <a:pt x="603397" y="279150"/>
                  </a:lnTo>
                  <a:lnTo>
                    <a:pt x="589180" y="319458"/>
                  </a:lnTo>
                  <a:lnTo>
                    <a:pt x="566561" y="356493"/>
                  </a:lnTo>
                  <a:lnTo>
                    <a:pt x="536415" y="389609"/>
                  </a:lnTo>
                  <a:lnTo>
                    <a:pt x="499622" y="418157"/>
                  </a:lnTo>
                  <a:lnTo>
                    <a:pt x="457058" y="441489"/>
                  </a:lnTo>
                  <a:lnTo>
                    <a:pt x="409603" y="458957"/>
                  </a:lnTo>
                  <a:lnTo>
                    <a:pt x="358134" y="469913"/>
                  </a:lnTo>
                  <a:lnTo>
                    <a:pt x="303529" y="47371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876629" y="2431796"/>
            <a:ext cx="172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924787" y="2018498"/>
            <a:ext cx="617855" cy="859790"/>
            <a:chOff x="5924787" y="2018498"/>
            <a:chExt cx="617855" cy="859790"/>
          </a:xfrm>
        </p:grpSpPr>
        <p:sp>
          <p:nvSpPr>
            <p:cNvPr id="26" name="object 26"/>
            <p:cNvSpPr/>
            <p:nvPr/>
          </p:nvSpPr>
          <p:spPr>
            <a:xfrm>
              <a:off x="5929459" y="2399498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4800" y="0"/>
                  </a:moveTo>
                  <a:lnTo>
                    <a:pt x="250195" y="3794"/>
                  </a:lnTo>
                  <a:lnTo>
                    <a:pt x="198725" y="14738"/>
                  </a:lnTo>
                  <a:lnTo>
                    <a:pt x="151270" y="32172"/>
                  </a:lnTo>
                  <a:lnTo>
                    <a:pt x="108706" y="55440"/>
                  </a:lnTo>
                  <a:lnTo>
                    <a:pt x="71913" y="83882"/>
                  </a:lnTo>
                  <a:lnTo>
                    <a:pt x="41767" y="116840"/>
                  </a:lnTo>
                  <a:lnTo>
                    <a:pt x="19149" y="153654"/>
                  </a:lnTo>
                  <a:lnTo>
                    <a:pt x="4932" y="193667"/>
                  </a:lnTo>
                  <a:lnTo>
                    <a:pt x="0" y="236220"/>
                  </a:lnTo>
                  <a:lnTo>
                    <a:pt x="4932" y="279149"/>
                  </a:lnTo>
                  <a:lnTo>
                    <a:pt x="19149" y="319458"/>
                  </a:lnTo>
                  <a:lnTo>
                    <a:pt x="41767" y="356492"/>
                  </a:lnTo>
                  <a:lnTo>
                    <a:pt x="71913" y="389609"/>
                  </a:lnTo>
                  <a:lnTo>
                    <a:pt x="108706" y="418157"/>
                  </a:lnTo>
                  <a:lnTo>
                    <a:pt x="151270" y="441488"/>
                  </a:lnTo>
                  <a:lnTo>
                    <a:pt x="198725" y="458957"/>
                  </a:lnTo>
                  <a:lnTo>
                    <a:pt x="250195" y="469912"/>
                  </a:lnTo>
                  <a:lnTo>
                    <a:pt x="304800" y="473710"/>
                  </a:lnTo>
                  <a:lnTo>
                    <a:pt x="359361" y="469912"/>
                  </a:lnTo>
                  <a:lnTo>
                    <a:pt x="410714" y="458957"/>
                  </a:lnTo>
                  <a:lnTo>
                    <a:pt x="458000" y="441488"/>
                  </a:lnTo>
                  <a:lnTo>
                    <a:pt x="500362" y="418157"/>
                  </a:lnTo>
                  <a:lnTo>
                    <a:pt x="536945" y="389609"/>
                  </a:lnTo>
                  <a:lnTo>
                    <a:pt x="566891" y="356492"/>
                  </a:lnTo>
                  <a:lnTo>
                    <a:pt x="589340" y="319458"/>
                  </a:lnTo>
                  <a:lnTo>
                    <a:pt x="603440" y="279149"/>
                  </a:lnTo>
                  <a:lnTo>
                    <a:pt x="608331" y="236220"/>
                  </a:lnTo>
                  <a:lnTo>
                    <a:pt x="603440" y="193667"/>
                  </a:lnTo>
                  <a:lnTo>
                    <a:pt x="589340" y="153654"/>
                  </a:lnTo>
                  <a:lnTo>
                    <a:pt x="566891" y="116840"/>
                  </a:lnTo>
                  <a:lnTo>
                    <a:pt x="536945" y="83882"/>
                  </a:lnTo>
                  <a:lnTo>
                    <a:pt x="500362" y="55440"/>
                  </a:lnTo>
                  <a:lnTo>
                    <a:pt x="458000" y="32172"/>
                  </a:lnTo>
                  <a:lnTo>
                    <a:pt x="410714" y="14738"/>
                  </a:lnTo>
                  <a:lnTo>
                    <a:pt x="359361" y="3794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29459" y="2399498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4800" y="473710"/>
                  </a:moveTo>
                  <a:lnTo>
                    <a:pt x="250195" y="469913"/>
                  </a:lnTo>
                  <a:lnTo>
                    <a:pt x="198726" y="458957"/>
                  </a:lnTo>
                  <a:lnTo>
                    <a:pt x="151271" y="441489"/>
                  </a:lnTo>
                  <a:lnTo>
                    <a:pt x="108707" y="418157"/>
                  </a:lnTo>
                  <a:lnTo>
                    <a:pt x="71914" y="389609"/>
                  </a:lnTo>
                  <a:lnTo>
                    <a:pt x="41768" y="356493"/>
                  </a:lnTo>
                  <a:lnTo>
                    <a:pt x="19149" y="319458"/>
                  </a:lnTo>
                  <a:lnTo>
                    <a:pt x="4933" y="279150"/>
                  </a:lnTo>
                  <a:lnTo>
                    <a:pt x="0" y="236220"/>
                  </a:lnTo>
                  <a:lnTo>
                    <a:pt x="4933" y="193667"/>
                  </a:lnTo>
                  <a:lnTo>
                    <a:pt x="19149" y="153654"/>
                  </a:lnTo>
                  <a:lnTo>
                    <a:pt x="41768" y="116840"/>
                  </a:lnTo>
                  <a:lnTo>
                    <a:pt x="71914" y="83882"/>
                  </a:lnTo>
                  <a:lnTo>
                    <a:pt x="108707" y="55440"/>
                  </a:lnTo>
                  <a:lnTo>
                    <a:pt x="151271" y="32173"/>
                  </a:lnTo>
                  <a:lnTo>
                    <a:pt x="198726" y="14738"/>
                  </a:lnTo>
                  <a:lnTo>
                    <a:pt x="250195" y="3794"/>
                  </a:lnTo>
                  <a:lnTo>
                    <a:pt x="304800" y="0"/>
                  </a:lnTo>
                  <a:lnTo>
                    <a:pt x="359361" y="3794"/>
                  </a:lnTo>
                  <a:lnTo>
                    <a:pt x="410713" y="14738"/>
                  </a:lnTo>
                  <a:lnTo>
                    <a:pt x="457999" y="32173"/>
                  </a:lnTo>
                  <a:lnTo>
                    <a:pt x="500362" y="55440"/>
                  </a:lnTo>
                  <a:lnTo>
                    <a:pt x="536945" y="83882"/>
                  </a:lnTo>
                  <a:lnTo>
                    <a:pt x="566890" y="116840"/>
                  </a:lnTo>
                  <a:lnTo>
                    <a:pt x="589341" y="153654"/>
                  </a:lnTo>
                  <a:lnTo>
                    <a:pt x="603440" y="193667"/>
                  </a:lnTo>
                  <a:lnTo>
                    <a:pt x="608331" y="236220"/>
                  </a:lnTo>
                  <a:lnTo>
                    <a:pt x="603440" y="279150"/>
                  </a:lnTo>
                  <a:lnTo>
                    <a:pt x="589341" y="319458"/>
                  </a:lnTo>
                  <a:lnTo>
                    <a:pt x="566890" y="356493"/>
                  </a:lnTo>
                  <a:lnTo>
                    <a:pt x="536945" y="389609"/>
                  </a:lnTo>
                  <a:lnTo>
                    <a:pt x="500362" y="418157"/>
                  </a:lnTo>
                  <a:lnTo>
                    <a:pt x="457999" y="441489"/>
                  </a:lnTo>
                  <a:lnTo>
                    <a:pt x="410713" y="458957"/>
                  </a:lnTo>
                  <a:lnTo>
                    <a:pt x="359361" y="469913"/>
                  </a:lnTo>
                  <a:lnTo>
                    <a:pt x="304800" y="47371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25642" y="2018499"/>
              <a:ext cx="180340" cy="381635"/>
            </a:xfrm>
            <a:custGeom>
              <a:avLst/>
              <a:gdLst/>
              <a:ahLst/>
              <a:cxnLst/>
              <a:rect l="l" t="t" r="r" b="b"/>
              <a:pathLst>
                <a:path w="180339" h="381635">
                  <a:moveTo>
                    <a:pt x="180340" y="295910"/>
                  </a:moveTo>
                  <a:lnTo>
                    <a:pt x="149910" y="310007"/>
                  </a:lnTo>
                  <a:lnTo>
                    <a:pt x="8890" y="0"/>
                  </a:lnTo>
                  <a:lnTo>
                    <a:pt x="0" y="3810"/>
                  </a:lnTo>
                  <a:lnTo>
                    <a:pt x="141135" y="314071"/>
                  </a:lnTo>
                  <a:lnTo>
                    <a:pt x="111760" y="327672"/>
                  </a:lnTo>
                  <a:lnTo>
                    <a:pt x="177800" y="381012"/>
                  </a:lnTo>
                  <a:lnTo>
                    <a:pt x="180340" y="295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793467" y="2015959"/>
            <a:ext cx="2009775" cy="1905000"/>
            <a:chOff x="6793467" y="2015959"/>
            <a:chExt cx="2009775" cy="1905000"/>
          </a:xfrm>
        </p:grpSpPr>
        <p:sp>
          <p:nvSpPr>
            <p:cNvPr id="30" name="object 30"/>
            <p:cNvSpPr/>
            <p:nvPr/>
          </p:nvSpPr>
          <p:spPr>
            <a:xfrm>
              <a:off x="6798139" y="2399498"/>
              <a:ext cx="609600" cy="473709"/>
            </a:xfrm>
            <a:custGeom>
              <a:avLst/>
              <a:gdLst/>
              <a:ahLst/>
              <a:cxnLst/>
              <a:rect l="l" t="t" r="r" b="b"/>
              <a:pathLst>
                <a:path w="609600" h="473710">
                  <a:moveTo>
                    <a:pt x="304800" y="0"/>
                  </a:moveTo>
                  <a:lnTo>
                    <a:pt x="249859" y="3794"/>
                  </a:lnTo>
                  <a:lnTo>
                    <a:pt x="198213" y="14738"/>
                  </a:lnTo>
                  <a:lnTo>
                    <a:pt x="150705" y="32172"/>
                  </a:lnTo>
                  <a:lnTo>
                    <a:pt x="108184" y="55440"/>
                  </a:lnTo>
                  <a:lnTo>
                    <a:pt x="71495" y="83882"/>
                  </a:lnTo>
                  <a:lnTo>
                    <a:pt x="41485" y="116840"/>
                  </a:lnTo>
                  <a:lnTo>
                    <a:pt x="19001" y="153654"/>
                  </a:lnTo>
                  <a:lnTo>
                    <a:pt x="4890" y="193667"/>
                  </a:lnTo>
                  <a:lnTo>
                    <a:pt x="0" y="236220"/>
                  </a:lnTo>
                  <a:lnTo>
                    <a:pt x="4890" y="279149"/>
                  </a:lnTo>
                  <a:lnTo>
                    <a:pt x="19001" y="319458"/>
                  </a:lnTo>
                  <a:lnTo>
                    <a:pt x="41485" y="356492"/>
                  </a:lnTo>
                  <a:lnTo>
                    <a:pt x="71495" y="389609"/>
                  </a:lnTo>
                  <a:lnTo>
                    <a:pt x="108184" y="418157"/>
                  </a:lnTo>
                  <a:lnTo>
                    <a:pt x="150705" y="441488"/>
                  </a:lnTo>
                  <a:lnTo>
                    <a:pt x="198213" y="458957"/>
                  </a:lnTo>
                  <a:lnTo>
                    <a:pt x="249859" y="469912"/>
                  </a:lnTo>
                  <a:lnTo>
                    <a:pt x="304800" y="473710"/>
                  </a:lnTo>
                  <a:lnTo>
                    <a:pt x="359403" y="469912"/>
                  </a:lnTo>
                  <a:lnTo>
                    <a:pt x="410872" y="458957"/>
                  </a:lnTo>
                  <a:lnTo>
                    <a:pt x="458327" y="441488"/>
                  </a:lnTo>
                  <a:lnTo>
                    <a:pt x="500891" y="418157"/>
                  </a:lnTo>
                  <a:lnTo>
                    <a:pt x="537684" y="389609"/>
                  </a:lnTo>
                  <a:lnTo>
                    <a:pt x="567830" y="356492"/>
                  </a:lnTo>
                  <a:lnTo>
                    <a:pt x="590449" y="319458"/>
                  </a:lnTo>
                  <a:lnTo>
                    <a:pt x="604666" y="279149"/>
                  </a:lnTo>
                  <a:lnTo>
                    <a:pt x="609600" y="236220"/>
                  </a:lnTo>
                  <a:lnTo>
                    <a:pt x="604666" y="193667"/>
                  </a:lnTo>
                  <a:lnTo>
                    <a:pt x="590449" y="153654"/>
                  </a:lnTo>
                  <a:lnTo>
                    <a:pt x="567830" y="116840"/>
                  </a:lnTo>
                  <a:lnTo>
                    <a:pt x="537684" y="83882"/>
                  </a:lnTo>
                  <a:lnTo>
                    <a:pt x="500891" y="55440"/>
                  </a:lnTo>
                  <a:lnTo>
                    <a:pt x="458327" y="32172"/>
                  </a:lnTo>
                  <a:lnTo>
                    <a:pt x="410872" y="14738"/>
                  </a:lnTo>
                  <a:lnTo>
                    <a:pt x="359403" y="3794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98139" y="2399498"/>
              <a:ext cx="609600" cy="473709"/>
            </a:xfrm>
            <a:custGeom>
              <a:avLst/>
              <a:gdLst/>
              <a:ahLst/>
              <a:cxnLst/>
              <a:rect l="l" t="t" r="r" b="b"/>
              <a:pathLst>
                <a:path w="609600" h="473710">
                  <a:moveTo>
                    <a:pt x="304800" y="473710"/>
                  </a:moveTo>
                  <a:lnTo>
                    <a:pt x="249860" y="469913"/>
                  </a:lnTo>
                  <a:lnTo>
                    <a:pt x="198214" y="458957"/>
                  </a:lnTo>
                  <a:lnTo>
                    <a:pt x="150706" y="441489"/>
                  </a:lnTo>
                  <a:lnTo>
                    <a:pt x="108185" y="418157"/>
                  </a:lnTo>
                  <a:lnTo>
                    <a:pt x="71496" y="389609"/>
                  </a:lnTo>
                  <a:lnTo>
                    <a:pt x="41486" y="356493"/>
                  </a:lnTo>
                  <a:lnTo>
                    <a:pt x="19002" y="319458"/>
                  </a:lnTo>
                  <a:lnTo>
                    <a:pt x="4891" y="279150"/>
                  </a:lnTo>
                  <a:lnTo>
                    <a:pt x="0" y="236220"/>
                  </a:lnTo>
                  <a:lnTo>
                    <a:pt x="4891" y="193667"/>
                  </a:lnTo>
                  <a:lnTo>
                    <a:pt x="19002" y="153654"/>
                  </a:lnTo>
                  <a:lnTo>
                    <a:pt x="41486" y="116840"/>
                  </a:lnTo>
                  <a:lnTo>
                    <a:pt x="71496" y="83882"/>
                  </a:lnTo>
                  <a:lnTo>
                    <a:pt x="108185" y="55440"/>
                  </a:lnTo>
                  <a:lnTo>
                    <a:pt x="150706" y="32173"/>
                  </a:lnTo>
                  <a:lnTo>
                    <a:pt x="198214" y="14738"/>
                  </a:lnTo>
                  <a:lnTo>
                    <a:pt x="249860" y="3794"/>
                  </a:lnTo>
                  <a:lnTo>
                    <a:pt x="304800" y="0"/>
                  </a:lnTo>
                  <a:lnTo>
                    <a:pt x="359404" y="3794"/>
                  </a:lnTo>
                  <a:lnTo>
                    <a:pt x="410873" y="14738"/>
                  </a:lnTo>
                  <a:lnTo>
                    <a:pt x="458328" y="32173"/>
                  </a:lnTo>
                  <a:lnTo>
                    <a:pt x="500892" y="55440"/>
                  </a:lnTo>
                  <a:lnTo>
                    <a:pt x="537685" y="83882"/>
                  </a:lnTo>
                  <a:lnTo>
                    <a:pt x="567831" y="116840"/>
                  </a:lnTo>
                  <a:lnTo>
                    <a:pt x="590450" y="153654"/>
                  </a:lnTo>
                  <a:lnTo>
                    <a:pt x="604666" y="193667"/>
                  </a:lnTo>
                  <a:lnTo>
                    <a:pt x="609600" y="236220"/>
                  </a:lnTo>
                  <a:lnTo>
                    <a:pt x="604666" y="279150"/>
                  </a:lnTo>
                  <a:lnTo>
                    <a:pt x="590450" y="319458"/>
                  </a:lnTo>
                  <a:lnTo>
                    <a:pt x="567831" y="356493"/>
                  </a:lnTo>
                  <a:lnTo>
                    <a:pt x="537685" y="389609"/>
                  </a:lnTo>
                  <a:lnTo>
                    <a:pt x="500892" y="418157"/>
                  </a:lnTo>
                  <a:lnTo>
                    <a:pt x="458328" y="441489"/>
                  </a:lnTo>
                  <a:lnTo>
                    <a:pt x="410873" y="458957"/>
                  </a:lnTo>
                  <a:lnTo>
                    <a:pt x="359404" y="469913"/>
                  </a:lnTo>
                  <a:lnTo>
                    <a:pt x="304800" y="47371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58482" y="2017229"/>
              <a:ext cx="265430" cy="382270"/>
            </a:xfrm>
            <a:custGeom>
              <a:avLst/>
              <a:gdLst/>
              <a:ahLst/>
              <a:cxnLst/>
              <a:rect l="l" t="t" r="r" b="b"/>
              <a:pathLst>
                <a:path w="265429" h="382269">
                  <a:moveTo>
                    <a:pt x="265430" y="5080"/>
                  </a:moveTo>
                  <a:lnTo>
                    <a:pt x="257810" y="0"/>
                  </a:lnTo>
                  <a:lnTo>
                    <a:pt x="38531" y="317271"/>
                  </a:lnTo>
                  <a:lnTo>
                    <a:pt x="11430" y="298450"/>
                  </a:lnTo>
                  <a:lnTo>
                    <a:pt x="0" y="382270"/>
                  </a:lnTo>
                  <a:lnTo>
                    <a:pt x="73660" y="341630"/>
                  </a:lnTo>
                  <a:lnTo>
                    <a:pt x="46062" y="322491"/>
                  </a:lnTo>
                  <a:lnTo>
                    <a:pt x="265430" y="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28438" y="2399498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3529" y="0"/>
                  </a:moveTo>
                  <a:lnTo>
                    <a:pt x="248968" y="3794"/>
                  </a:lnTo>
                  <a:lnTo>
                    <a:pt x="197615" y="14738"/>
                  </a:lnTo>
                  <a:lnTo>
                    <a:pt x="150329" y="32172"/>
                  </a:lnTo>
                  <a:lnTo>
                    <a:pt x="107967" y="55440"/>
                  </a:lnTo>
                  <a:lnTo>
                    <a:pt x="71384" y="83882"/>
                  </a:lnTo>
                  <a:lnTo>
                    <a:pt x="41438" y="116840"/>
                  </a:lnTo>
                  <a:lnTo>
                    <a:pt x="18989" y="153654"/>
                  </a:lnTo>
                  <a:lnTo>
                    <a:pt x="4889" y="193667"/>
                  </a:lnTo>
                  <a:lnTo>
                    <a:pt x="0" y="236220"/>
                  </a:lnTo>
                  <a:lnTo>
                    <a:pt x="4889" y="279149"/>
                  </a:lnTo>
                  <a:lnTo>
                    <a:pt x="18989" y="319458"/>
                  </a:lnTo>
                  <a:lnTo>
                    <a:pt x="41438" y="356492"/>
                  </a:lnTo>
                  <a:lnTo>
                    <a:pt x="71384" y="389609"/>
                  </a:lnTo>
                  <a:lnTo>
                    <a:pt x="107967" y="418157"/>
                  </a:lnTo>
                  <a:lnTo>
                    <a:pt x="150329" y="441488"/>
                  </a:lnTo>
                  <a:lnTo>
                    <a:pt x="197615" y="458957"/>
                  </a:lnTo>
                  <a:lnTo>
                    <a:pt x="248968" y="469912"/>
                  </a:lnTo>
                  <a:lnTo>
                    <a:pt x="303529" y="473710"/>
                  </a:lnTo>
                  <a:lnTo>
                    <a:pt x="358470" y="469912"/>
                  </a:lnTo>
                  <a:lnTo>
                    <a:pt x="410116" y="458957"/>
                  </a:lnTo>
                  <a:lnTo>
                    <a:pt x="457624" y="441488"/>
                  </a:lnTo>
                  <a:lnTo>
                    <a:pt x="500145" y="418157"/>
                  </a:lnTo>
                  <a:lnTo>
                    <a:pt x="536834" y="389609"/>
                  </a:lnTo>
                  <a:lnTo>
                    <a:pt x="566844" y="356492"/>
                  </a:lnTo>
                  <a:lnTo>
                    <a:pt x="589328" y="319458"/>
                  </a:lnTo>
                  <a:lnTo>
                    <a:pt x="603439" y="279149"/>
                  </a:lnTo>
                  <a:lnTo>
                    <a:pt x="608329" y="236220"/>
                  </a:lnTo>
                  <a:lnTo>
                    <a:pt x="603439" y="193667"/>
                  </a:lnTo>
                  <a:lnTo>
                    <a:pt x="589328" y="153654"/>
                  </a:lnTo>
                  <a:lnTo>
                    <a:pt x="566844" y="116840"/>
                  </a:lnTo>
                  <a:lnTo>
                    <a:pt x="536834" y="83882"/>
                  </a:lnTo>
                  <a:lnTo>
                    <a:pt x="500145" y="55440"/>
                  </a:lnTo>
                  <a:lnTo>
                    <a:pt x="457624" y="32172"/>
                  </a:lnTo>
                  <a:lnTo>
                    <a:pt x="410116" y="14738"/>
                  </a:lnTo>
                  <a:lnTo>
                    <a:pt x="358470" y="3794"/>
                  </a:lnTo>
                  <a:lnTo>
                    <a:pt x="303529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28438" y="2399498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3529" y="473710"/>
                  </a:moveTo>
                  <a:lnTo>
                    <a:pt x="248968" y="469913"/>
                  </a:lnTo>
                  <a:lnTo>
                    <a:pt x="197616" y="458957"/>
                  </a:lnTo>
                  <a:lnTo>
                    <a:pt x="150330" y="441489"/>
                  </a:lnTo>
                  <a:lnTo>
                    <a:pt x="107967" y="418157"/>
                  </a:lnTo>
                  <a:lnTo>
                    <a:pt x="71384" y="389609"/>
                  </a:lnTo>
                  <a:lnTo>
                    <a:pt x="41439" y="356493"/>
                  </a:lnTo>
                  <a:lnTo>
                    <a:pt x="18989" y="319458"/>
                  </a:lnTo>
                  <a:lnTo>
                    <a:pt x="4890" y="279150"/>
                  </a:lnTo>
                  <a:lnTo>
                    <a:pt x="0" y="236220"/>
                  </a:lnTo>
                  <a:lnTo>
                    <a:pt x="4890" y="193667"/>
                  </a:lnTo>
                  <a:lnTo>
                    <a:pt x="18989" y="153654"/>
                  </a:lnTo>
                  <a:lnTo>
                    <a:pt x="41439" y="116840"/>
                  </a:lnTo>
                  <a:lnTo>
                    <a:pt x="71384" y="83882"/>
                  </a:lnTo>
                  <a:lnTo>
                    <a:pt x="107967" y="55440"/>
                  </a:lnTo>
                  <a:lnTo>
                    <a:pt x="150330" y="32173"/>
                  </a:lnTo>
                  <a:lnTo>
                    <a:pt x="197616" y="14738"/>
                  </a:lnTo>
                  <a:lnTo>
                    <a:pt x="248968" y="3794"/>
                  </a:lnTo>
                  <a:lnTo>
                    <a:pt x="303529" y="0"/>
                  </a:lnTo>
                  <a:lnTo>
                    <a:pt x="358469" y="3794"/>
                  </a:lnTo>
                  <a:lnTo>
                    <a:pt x="410115" y="14738"/>
                  </a:lnTo>
                  <a:lnTo>
                    <a:pt x="457623" y="32173"/>
                  </a:lnTo>
                  <a:lnTo>
                    <a:pt x="500144" y="55440"/>
                  </a:lnTo>
                  <a:lnTo>
                    <a:pt x="536833" y="83882"/>
                  </a:lnTo>
                  <a:lnTo>
                    <a:pt x="566843" y="116840"/>
                  </a:lnTo>
                  <a:lnTo>
                    <a:pt x="589328" y="153654"/>
                  </a:lnTo>
                  <a:lnTo>
                    <a:pt x="603439" y="193667"/>
                  </a:lnTo>
                  <a:lnTo>
                    <a:pt x="608330" y="236220"/>
                  </a:lnTo>
                  <a:lnTo>
                    <a:pt x="603439" y="279150"/>
                  </a:lnTo>
                  <a:lnTo>
                    <a:pt x="589328" y="319458"/>
                  </a:lnTo>
                  <a:lnTo>
                    <a:pt x="566843" y="356493"/>
                  </a:lnTo>
                  <a:lnTo>
                    <a:pt x="536833" y="389609"/>
                  </a:lnTo>
                  <a:lnTo>
                    <a:pt x="500144" y="418157"/>
                  </a:lnTo>
                  <a:lnTo>
                    <a:pt x="457623" y="441489"/>
                  </a:lnTo>
                  <a:lnTo>
                    <a:pt x="410115" y="458957"/>
                  </a:lnTo>
                  <a:lnTo>
                    <a:pt x="358469" y="469913"/>
                  </a:lnTo>
                  <a:lnTo>
                    <a:pt x="303529" y="47371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18832" y="2015959"/>
              <a:ext cx="784860" cy="383540"/>
            </a:xfrm>
            <a:custGeom>
              <a:avLst/>
              <a:gdLst/>
              <a:ahLst/>
              <a:cxnLst/>
              <a:rect l="l" t="t" r="r" b="b"/>
              <a:pathLst>
                <a:path w="784859" h="383539">
                  <a:moveTo>
                    <a:pt x="784860" y="383540"/>
                  </a:moveTo>
                  <a:lnTo>
                    <a:pt x="732790" y="316230"/>
                  </a:lnTo>
                  <a:lnTo>
                    <a:pt x="717943" y="346494"/>
                  </a:lnTo>
                  <a:lnTo>
                    <a:pt x="3810" y="0"/>
                  </a:lnTo>
                  <a:lnTo>
                    <a:pt x="0" y="8890"/>
                  </a:lnTo>
                  <a:lnTo>
                    <a:pt x="714184" y="354164"/>
                  </a:lnTo>
                  <a:lnTo>
                    <a:pt x="699770" y="383540"/>
                  </a:lnTo>
                  <a:lnTo>
                    <a:pt x="784860" y="383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85769" y="3442169"/>
              <a:ext cx="607060" cy="473709"/>
            </a:xfrm>
            <a:custGeom>
              <a:avLst/>
              <a:gdLst/>
              <a:ahLst/>
              <a:cxnLst/>
              <a:rect l="l" t="t" r="r" b="b"/>
              <a:pathLst>
                <a:path w="607059" h="473710">
                  <a:moveTo>
                    <a:pt x="303528" y="0"/>
                  </a:moveTo>
                  <a:lnTo>
                    <a:pt x="248968" y="3796"/>
                  </a:lnTo>
                  <a:lnTo>
                    <a:pt x="197615" y="14752"/>
                  </a:lnTo>
                  <a:lnTo>
                    <a:pt x="150329" y="32219"/>
                  </a:lnTo>
                  <a:lnTo>
                    <a:pt x="107966" y="55552"/>
                  </a:lnTo>
                  <a:lnTo>
                    <a:pt x="71384" y="84100"/>
                  </a:lnTo>
                  <a:lnTo>
                    <a:pt x="41438" y="117215"/>
                  </a:lnTo>
                  <a:lnTo>
                    <a:pt x="18989" y="154251"/>
                  </a:lnTo>
                  <a:lnTo>
                    <a:pt x="4889" y="194558"/>
                  </a:lnTo>
                  <a:lnTo>
                    <a:pt x="0" y="237488"/>
                  </a:lnTo>
                  <a:lnTo>
                    <a:pt x="4889" y="280042"/>
                  </a:lnTo>
                  <a:lnTo>
                    <a:pt x="18989" y="320055"/>
                  </a:lnTo>
                  <a:lnTo>
                    <a:pt x="41438" y="356870"/>
                  </a:lnTo>
                  <a:lnTo>
                    <a:pt x="71384" y="389827"/>
                  </a:lnTo>
                  <a:lnTo>
                    <a:pt x="107966" y="418269"/>
                  </a:lnTo>
                  <a:lnTo>
                    <a:pt x="150329" y="441535"/>
                  </a:lnTo>
                  <a:lnTo>
                    <a:pt x="197615" y="458971"/>
                  </a:lnTo>
                  <a:lnTo>
                    <a:pt x="248968" y="469915"/>
                  </a:lnTo>
                  <a:lnTo>
                    <a:pt x="303528" y="473708"/>
                  </a:lnTo>
                  <a:lnTo>
                    <a:pt x="358090" y="469915"/>
                  </a:lnTo>
                  <a:lnTo>
                    <a:pt x="409442" y="458971"/>
                  </a:lnTo>
                  <a:lnTo>
                    <a:pt x="456728" y="441535"/>
                  </a:lnTo>
                  <a:lnTo>
                    <a:pt x="499092" y="418269"/>
                  </a:lnTo>
                  <a:lnTo>
                    <a:pt x="535674" y="389827"/>
                  </a:lnTo>
                  <a:lnTo>
                    <a:pt x="565619" y="356870"/>
                  </a:lnTo>
                  <a:lnTo>
                    <a:pt x="588069" y="320055"/>
                  </a:lnTo>
                  <a:lnTo>
                    <a:pt x="602169" y="280042"/>
                  </a:lnTo>
                  <a:lnTo>
                    <a:pt x="607059" y="237488"/>
                  </a:lnTo>
                  <a:lnTo>
                    <a:pt x="602169" y="194558"/>
                  </a:lnTo>
                  <a:lnTo>
                    <a:pt x="588069" y="154251"/>
                  </a:lnTo>
                  <a:lnTo>
                    <a:pt x="565619" y="117215"/>
                  </a:lnTo>
                  <a:lnTo>
                    <a:pt x="535674" y="84100"/>
                  </a:lnTo>
                  <a:lnTo>
                    <a:pt x="499092" y="55552"/>
                  </a:lnTo>
                  <a:lnTo>
                    <a:pt x="456728" y="32219"/>
                  </a:lnTo>
                  <a:lnTo>
                    <a:pt x="409442" y="14752"/>
                  </a:lnTo>
                  <a:lnTo>
                    <a:pt x="358090" y="3796"/>
                  </a:lnTo>
                  <a:lnTo>
                    <a:pt x="303528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85769" y="3442169"/>
              <a:ext cx="607060" cy="473709"/>
            </a:xfrm>
            <a:custGeom>
              <a:avLst/>
              <a:gdLst/>
              <a:ahLst/>
              <a:cxnLst/>
              <a:rect l="l" t="t" r="r" b="b"/>
              <a:pathLst>
                <a:path w="607059" h="473710">
                  <a:moveTo>
                    <a:pt x="303529" y="473709"/>
                  </a:moveTo>
                  <a:lnTo>
                    <a:pt x="248968" y="469915"/>
                  </a:lnTo>
                  <a:lnTo>
                    <a:pt x="197616" y="458971"/>
                  </a:lnTo>
                  <a:lnTo>
                    <a:pt x="150330" y="441536"/>
                  </a:lnTo>
                  <a:lnTo>
                    <a:pt x="107967" y="418269"/>
                  </a:lnTo>
                  <a:lnTo>
                    <a:pt x="71384" y="389827"/>
                  </a:lnTo>
                  <a:lnTo>
                    <a:pt x="41439" y="356870"/>
                  </a:lnTo>
                  <a:lnTo>
                    <a:pt x="18989" y="320055"/>
                  </a:lnTo>
                  <a:lnTo>
                    <a:pt x="4890" y="280042"/>
                  </a:lnTo>
                  <a:lnTo>
                    <a:pt x="0" y="237489"/>
                  </a:lnTo>
                  <a:lnTo>
                    <a:pt x="4890" y="194559"/>
                  </a:lnTo>
                  <a:lnTo>
                    <a:pt x="18989" y="154251"/>
                  </a:lnTo>
                  <a:lnTo>
                    <a:pt x="41439" y="117216"/>
                  </a:lnTo>
                  <a:lnTo>
                    <a:pt x="71384" y="84100"/>
                  </a:lnTo>
                  <a:lnTo>
                    <a:pt x="107967" y="55552"/>
                  </a:lnTo>
                  <a:lnTo>
                    <a:pt x="150330" y="32220"/>
                  </a:lnTo>
                  <a:lnTo>
                    <a:pt x="197616" y="14752"/>
                  </a:lnTo>
                  <a:lnTo>
                    <a:pt x="248968" y="3796"/>
                  </a:lnTo>
                  <a:lnTo>
                    <a:pt x="303529" y="0"/>
                  </a:lnTo>
                  <a:lnTo>
                    <a:pt x="358091" y="3796"/>
                  </a:lnTo>
                  <a:lnTo>
                    <a:pt x="409443" y="14752"/>
                  </a:lnTo>
                  <a:lnTo>
                    <a:pt x="456729" y="32220"/>
                  </a:lnTo>
                  <a:lnTo>
                    <a:pt x="499092" y="55552"/>
                  </a:lnTo>
                  <a:lnTo>
                    <a:pt x="535675" y="84100"/>
                  </a:lnTo>
                  <a:lnTo>
                    <a:pt x="565620" y="117216"/>
                  </a:lnTo>
                  <a:lnTo>
                    <a:pt x="588070" y="154251"/>
                  </a:lnTo>
                  <a:lnTo>
                    <a:pt x="602169" y="194559"/>
                  </a:lnTo>
                  <a:lnTo>
                    <a:pt x="607060" y="237489"/>
                  </a:lnTo>
                  <a:lnTo>
                    <a:pt x="602169" y="280042"/>
                  </a:lnTo>
                  <a:lnTo>
                    <a:pt x="588070" y="320055"/>
                  </a:lnTo>
                  <a:lnTo>
                    <a:pt x="565620" y="356869"/>
                  </a:lnTo>
                  <a:lnTo>
                    <a:pt x="535675" y="389827"/>
                  </a:lnTo>
                  <a:lnTo>
                    <a:pt x="499092" y="418269"/>
                  </a:lnTo>
                  <a:lnTo>
                    <a:pt x="456729" y="441536"/>
                  </a:lnTo>
                  <a:lnTo>
                    <a:pt x="409443" y="458971"/>
                  </a:lnTo>
                  <a:lnTo>
                    <a:pt x="358091" y="469915"/>
                  </a:lnTo>
                  <a:lnTo>
                    <a:pt x="303529" y="47370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41032" y="2873209"/>
              <a:ext cx="118110" cy="568960"/>
            </a:xfrm>
            <a:custGeom>
              <a:avLst/>
              <a:gdLst/>
              <a:ahLst/>
              <a:cxnLst/>
              <a:rect l="l" t="t" r="r" b="b"/>
              <a:pathLst>
                <a:path w="118109" h="568960">
                  <a:moveTo>
                    <a:pt x="118110" y="488950"/>
                  </a:moveTo>
                  <a:lnTo>
                    <a:pt x="85471" y="493928"/>
                  </a:lnTo>
                  <a:lnTo>
                    <a:pt x="10160" y="0"/>
                  </a:lnTo>
                  <a:lnTo>
                    <a:pt x="0" y="1270"/>
                  </a:lnTo>
                  <a:lnTo>
                    <a:pt x="76377" y="495325"/>
                  </a:lnTo>
                  <a:lnTo>
                    <a:pt x="43180" y="500380"/>
                  </a:lnTo>
                  <a:lnTo>
                    <a:pt x="92710" y="568960"/>
                  </a:lnTo>
                  <a:lnTo>
                    <a:pt x="118110" y="4889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88788" y="3348189"/>
              <a:ext cx="609600" cy="473709"/>
            </a:xfrm>
            <a:custGeom>
              <a:avLst/>
              <a:gdLst/>
              <a:ahLst/>
              <a:cxnLst/>
              <a:rect l="l" t="t" r="r" b="b"/>
              <a:pathLst>
                <a:path w="609600" h="473710">
                  <a:moveTo>
                    <a:pt x="304800" y="0"/>
                  </a:moveTo>
                  <a:lnTo>
                    <a:pt x="249859" y="3793"/>
                  </a:lnTo>
                  <a:lnTo>
                    <a:pt x="198213" y="14738"/>
                  </a:lnTo>
                  <a:lnTo>
                    <a:pt x="150705" y="32172"/>
                  </a:lnTo>
                  <a:lnTo>
                    <a:pt x="108184" y="55440"/>
                  </a:lnTo>
                  <a:lnTo>
                    <a:pt x="71495" y="83882"/>
                  </a:lnTo>
                  <a:lnTo>
                    <a:pt x="41485" y="116838"/>
                  </a:lnTo>
                  <a:lnTo>
                    <a:pt x="19001" y="153653"/>
                  </a:lnTo>
                  <a:lnTo>
                    <a:pt x="4890" y="193667"/>
                  </a:lnTo>
                  <a:lnTo>
                    <a:pt x="0" y="236218"/>
                  </a:lnTo>
                  <a:lnTo>
                    <a:pt x="4890" y="278815"/>
                  </a:lnTo>
                  <a:lnTo>
                    <a:pt x="19001" y="318945"/>
                  </a:lnTo>
                  <a:lnTo>
                    <a:pt x="41485" y="355928"/>
                  </a:lnTo>
                  <a:lnTo>
                    <a:pt x="71495" y="389086"/>
                  </a:lnTo>
                  <a:lnTo>
                    <a:pt x="108184" y="417738"/>
                  </a:lnTo>
                  <a:lnTo>
                    <a:pt x="150705" y="441206"/>
                  </a:lnTo>
                  <a:lnTo>
                    <a:pt x="198213" y="458811"/>
                  </a:lnTo>
                  <a:lnTo>
                    <a:pt x="249859" y="469872"/>
                  </a:lnTo>
                  <a:lnTo>
                    <a:pt x="304800" y="473708"/>
                  </a:lnTo>
                  <a:lnTo>
                    <a:pt x="359404" y="469872"/>
                  </a:lnTo>
                  <a:lnTo>
                    <a:pt x="410872" y="458811"/>
                  </a:lnTo>
                  <a:lnTo>
                    <a:pt x="458327" y="441206"/>
                  </a:lnTo>
                  <a:lnTo>
                    <a:pt x="500891" y="417738"/>
                  </a:lnTo>
                  <a:lnTo>
                    <a:pt x="537684" y="389086"/>
                  </a:lnTo>
                  <a:lnTo>
                    <a:pt x="567830" y="355928"/>
                  </a:lnTo>
                  <a:lnTo>
                    <a:pt x="590450" y="318945"/>
                  </a:lnTo>
                  <a:lnTo>
                    <a:pt x="604666" y="278815"/>
                  </a:lnTo>
                  <a:lnTo>
                    <a:pt x="609600" y="236218"/>
                  </a:lnTo>
                  <a:lnTo>
                    <a:pt x="604666" y="193667"/>
                  </a:lnTo>
                  <a:lnTo>
                    <a:pt x="590450" y="153653"/>
                  </a:lnTo>
                  <a:lnTo>
                    <a:pt x="567830" y="116838"/>
                  </a:lnTo>
                  <a:lnTo>
                    <a:pt x="537684" y="83882"/>
                  </a:lnTo>
                  <a:lnTo>
                    <a:pt x="500891" y="55440"/>
                  </a:lnTo>
                  <a:lnTo>
                    <a:pt x="458327" y="32172"/>
                  </a:lnTo>
                  <a:lnTo>
                    <a:pt x="410872" y="14738"/>
                  </a:lnTo>
                  <a:lnTo>
                    <a:pt x="359404" y="3793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88788" y="3348189"/>
              <a:ext cx="609600" cy="473709"/>
            </a:xfrm>
            <a:custGeom>
              <a:avLst/>
              <a:gdLst/>
              <a:ahLst/>
              <a:cxnLst/>
              <a:rect l="l" t="t" r="r" b="b"/>
              <a:pathLst>
                <a:path w="609600" h="473710">
                  <a:moveTo>
                    <a:pt x="304800" y="473709"/>
                  </a:moveTo>
                  <a:lnTo>
                    <a:pt x="249860" y="469872"/>
                  </a:lnTo>
                  <a:lnTo>
                    <a:pt x="198214" y="458811"/>
                  </a:lnTo>
                  <a:lnTo>
                    <a:pt x="150706" y="441207"/>
                  </a:lnTo>
                  <a:lnTo>
                    <a:pt x="108185" y="417739"/>
                  </a:lnTo>
                  <a:lnTo>
                    <a:pt x="71496" y="389086"/>
                  </a:lnTo>
                  <a:lnTo>
                    <a:pt x="41486" y="355929"/>
                  </a:lnTo>
                  <a:lnTo>
                    <a:pt x="19002" y="318945"/>
                  </a:lnTo>
                  <a:lnTo>
                    <a:pt x="4891" y="278816"/>
                  </a:lnTo>
                  <a:lnTo>
                    <a:pt x="0" y="236219"/>
                  </a:lnTo>
                  <a:lnTo>
                    <a:pt x="4891" y="193667"/>
                  </a:lnTo>
                  <a:lnTo>
                    <a:pt x="19002" y="153654"/>
                  </a:lnTo>
                  <a:lnTo>
                    <a:pt x="41486" y="116839"/>
                  </a:lnTo>
                  <a:lnTo>
                    <a:pt x="71496" y="83882"/>
                  </a:lnTo>
                  <a:lnTo>
                    <a:pt x="108185" y="55440"/>
                  </a:lnTo>
                  <a:lnTo>
                    <a:pt x="150706" y="32173"/>
                  </a:lnTo>
                  <a:lnTo>
                    <a:pt x="198214" y="14738"/>
                  </a:lnTo>
                  <a:lnTo>
                    <a:pt x="249860" y="3794"/>
                  </a:lnTo>
                  <a:lnTo>
                    <a:pt x="304800" y="0"/>
                  </a:lnTo>
                  <a:lnTo>
                    <a:pt x="359404" y="3794"/>
                  </a:lnTo>
                  <a:lnTo>
                    <a:pt x="410873" y="14738"/>
                  </a:lnTo>
                  <a:lnTo>
                    <a:pt x="458328" y="32173"/>
                  </a:lnTo>
                  <a:lnTo>
                    <a:pt x="500892" y="55440"/>
                  </a:lnTo>
                  <a:lnTo>
                    <a:pt x="537685" y="83882"/>
                  </a:lnTo>
                  <a:lnTo>
                    <a:pt x="567831" y="116839"/>
                  </a:lnTo>
                  <a:lnTo>
                    <a:pt x="590450" y="153654"/>
                  </a:lnTo>
                  <a:lnTo>
                    <a:pt x="604666" y="193667"/>
                  </a:lnTo>
                  <a:lnTo>
                    <a:pt x="609600" y="236219"/>
                  </a:lnTo>
                  <a:lnTo>
                    <a:pt x="604666" y="278816"/>
                  </a:lnTo>
                  <a:lnTo>
                    <a:pt x="590450" y="318945"/>
                  </a:lnTo>
                  <a:lnTo>
                    <a:pt x="567831" y="355929"/>
                  </a:lnTo>
                  <a:lnTo>
                    <a:pt x="537685" y="389086"/>
                  </a:lnTo>
                  <a:lnTo>
                    <a:pt x="500892" y="417739"/>
                  </a:lnTo>
                  <a:lnTo>
                    <a:pt x="458328" y="441207"/>
                  </a:lnTo>
                  <a:lnTo>
                    <a:pt x="410873" y="458811"/>
                  </a:lnTo>
                  <a:lnTo>
                    <a:pt x="359404" y="469872"/>
                  </a:lnTo>
                  <a:lnTo>
                    <a:pt x="304800" y="47370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58962" y="2873222"/>
              <a:ext cx="115570" cy="474980"/>
            </a:xfrm>
            <a:custGeom>
              <a:avLst/>
              <a:gdLst/>
              <a:ahLst/>
              <a:cxnLst/>
              <a:rect l="l" t="t" r="r" b="b"/>
              <a:pathLst>
                <a:path w="115570" h="474979">
                  <a:moveTo>
                    <a:pt x="115570" y="393687"/>
                  </a:moveTo>
                  <a:lnTo>
                    <a:pt x="82499" y="399961"/>
                  </a:lnTo>
                  <a:lnTo>
                    <a:pt x="8890" y="0"/>
                  </a:lnTo>
                  <a:lnTo>
                    <a:pt x="0" y="1270"/>
                  </a:lnTo>
                  <a:lnTo>
                    <a:pt x="73469" y="401675"/>
                  </a:lnTo>
                  <a:lnTo>
                    <a:pt x="41910" y="407657"/>
                  </a:lnTo>
                  <a:lnTo>
                    <a:pt x="91440" y="474980"/>
                  </a:lnTo>
                  <a:lnTo>
                    <a:pt x="115570" y="393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012167" y="1162519"/>
            <a:ext cx="5046980" cy="3816350"/>
            <a:chOff x="4012167" y="1162519"/>
            <a:chExt cx="5046980" cy="3816350"/>
          </a:xfrm>
        </p:grpSpPr>
        <p:sp>
          <p:nvSpPr>
            <p:cNvPr id="43" name="object 43"/>
            <p:cNvSpPr/>
            <p:nvPr/>
          </p:nvSpPr>
          <p:spPr>
            <a:xfrm>
              <a:off x="4274642" y="2015959"/>
              <a:ext cx="610870" cy="384175"/>
            </a:xfrm>
            <a:custGeom>
              <a:avLst/>
              <a:gdLst/>
              <a:ahLst/>
              <a:cxnLst/>
              <a:rect l="l" t="t" r="r" b="b"/>
              <a:pathLst>
                <a:path w="610870" h="384175">
                  <a:moveTo>
                    <a:pt x="610870" y="383552"/>
                  </a:moveTo>
                  <a:lnTo>
                    <a:pt x="566420" y="311150"/>
                  </a:lnTo>
                  <a:lnTo>
                    <a:pt x="549440" y="338543"/>
                  </a:lnTo>
                  <a:lnTo>
                    <a:pt x="5080" y="0"/>
                  </a:lnTo>
                  <a:lnTo>
                    <a:pt x="0" y="7620"/>
                  </a:lnTo>
                  <a:lnTo>
                    <a:pt x="544055" y="347218"/>
                  </a:lnTo>
                  <a:lnTo>
                    <a:pt x="527050" y="374662"/>
                  </a:lnTo>
                  <a:lnTo>
                    <a:pt x="610870" y="383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016839" y="3442169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4800" y="0"/>
                  </a:moveTo>
                  <a:lnTo>
                    <a:pt x="249859" y="3796"/>
                  </a:lnTo>
                  <a:lnTo>
                    <a:pt x="198213" y="14752"/>
                  </a:lnTo>
                  <a:lnTo>
                    <a:pt x="150705" y="32219"/>
                  </a:lnTo>
                  <a:lnTo>
                    <a:pt x="108184" y="55552"/>
                  </a:lnTo>
                  <a:lnTo>
                    <a:pt x="71495" y="84100"/>
                  </a:lnTo>
                  <a:lnTo>
                    <a:pt x="41485" y="117215"/>
                  </a:lnTo>
                  <a:lnTo>
                    <a:pt x="19001" y="154251"/>
                  </a:lnTo>
                  <a:lnTo>
                    <a:pt x="4890" y="194558"/>
                  </a:lnTo>
                  <a:lnTo>
                    <a:pt x="0" y="237488"/>
                  </a:lnTo>
                  <a:lnTo>
                    <a:pt x="4890" y="280042"/>
                  </a:lnTo>
                  <a:lnTo>
                    <a:pt x="19001" y="320055"/>
                  </a:lnTo>
                  <a:lnTo>
                    <a:pt x="41485" y="356870"/>
                  </a:lnTo>
                  <a:lnTo>
                    <a:pt x="71495" y="389827"/>
                  </a:lnTo>
                  <a:lnTo>
                    <a:pt x="108184" y="418269"/>
                  </a:lnTo>
                  <a:lnTo>
                    <a:pt x="150705" y="441535"/>
                  </a:lnTo>
                  <a:lnTo>
                    <a:pt x="198213" y="458971"/>
                  </a:lnTo>
                  <a:lnTo>
                    <a:pt x="249859" y="469915"/>
                  </a:lnTo>
                  <a:lnTo>
                    <a:pt x="304800" y="473708"/>
                  </a:lnTo>
                  <a:lnTo>
                    <a:pt x="359361" y="469915"/>
                  </a:lnTo>
                  <a:lnTo>
                    <a:pt x="410714" y="458971"/>
                  </a:lnTo>
                  <a:lnTo>
                    <a:pt x="458000" y="441535"/>
                  </a:lnTo>
                  <a:lnTo>
                    <a:pt x="500362" y="418269"/>
                  </a:lnTo>
                  <a:lnTo>
                    <a:pt x="536945" y="389827"/>
                  </a:lnTo>
                  <a:lnTo>
                    <a:pt x="566891" y="356870"/>
                  </a:lnTo>
                  <a:lnTo>
                    <a:pt x="589340" y="320055"/>
                  </a:lnTo>
                  <a:lnTo>
                    <a:pt x="603440" y="280042"/>
                  </a:lnTo>
                  <a:lnTo>
                    <a:pt x="608331" y="237488"/>
                  </a:lnTo>
                  <a:lnTo>
                    <a:pt x="603440" y="194558"/>
                  </a:lnTo>
                  <a:lnTo>
                    <a:pt x="589340" y="154251"/>
                  </a:lnTo>
                  <a:lnTo>
                    <a:pt x="566891" y="117215"/>
                  </a:lnTo>
                  <a:lnTo>
                    <a:pt x="536945" y="84100"/>
                  </a:lnTo>
                  <a:lnTo>
                    <a:pt x="500362" y="55552"/>
                  </a:lnTo>
                  <a:lnTo>
                    <a:pt x="458000" y="32219"/>
                  </a:lnTo>
                  <a:lnTo>
                    <a:pt x="410714" y="14752"/>
                  </a:lnTo>
                  <a:lnTo>
                    <a:pt x="359361" y="3796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016839" y="3442169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4800" y="473709"/>
                  </a:moveTo>
                  <a:lnTo>
                    <a:pt x="249860" y="469915"/>
                  </a:lnTo>
                  <a:lnTo>
                    <a:pt x="198214" y="458971"/>
                  </a:lnTo>
                  <a:lnTo>
                    <a:pt x="150706" y="441536"/>
                  </a:lnTo>
                  <a:lnTo>
                    <a:pt x="108185" y="418269"/>
                  </a:lnTo>
                  <a:lnTo>
                    <a:pt x="71496" y="389827"/>
                  </a:lnTo>
                  <a:lnTo>
                    <a:pt x="41486" y="356870"/>
                  </a:lnTo>
                  <a:lnTo>
                    <a:pt x="19002" y="320055"/>
                  </a:lnTo>
                  <a:lnTo>
                    <a:pt x="4891" y="280042"/>
                  </a:lnTo>
                  <a:lnTo>
                    <a:pt x="0" y="237489"/>
                  </a:lnTo>
                  <a:lnTo>
                    <a:pt x="4891" y="194559"/>
                  </a:lnTo>
                  <a:lnTo>
                    <a:pt x="19002" y="154251"/>
                  </a:lnTo>
                  <a:lnTo>
                    <a:pt x="41486" y="117216"/>
                  </a:lnTo>
                  <a:lnTo>
                    <a:pt x="71496" y="84100"/>
                  </a:lnTo>
                  <a:lnTo>
                    <a:pt x="108185" y="55552"/>
                  </a:lnTo>
                  <a:lnTo>
                    <a:pt x="150706" y="32220"/>
                  </a:lnTo>
                  <a:lnTo>
                    <a:pt x="198214" y="14752"/>
                  </a:lnTo>
                  <a:lnTo>
                    <a:pt x="249860" y="3796"/>
                  </a:lnTo>
                  <a:lnTo>
                    <a:pt x="304800" y="0"/>
                  </a:lnTo>
                  <a:lnTo>
                    <a:pt x="359361" y="3796"/>
                  </a:lnTo>
                  <a:lnTo>
                    <a:pt x="410713" y="14752"/>
                  </a:lnTo>
                  <a:lnTo>
                    <a:pt x="457999" y="32220"/>
                  </a:lnTo>
                  <a:lnTo>
                    <a:pt x="500362" y="55552"/>
                  </a:lnTo>
                  <a:lnTo>
                    <a:pt x="536945" y="84100"/>
                  </a:lnTo>
                  <a:lnTo>
                    <a:pt x="566890" y="117216"/>
                  </a:lnTo>
                  <a:lnTo>
                    <a:pt x="589341" y="154251"/>
                  </a:lnTo>
                  <a:lnTo>
                    <a:pt x="603440" y="194559"/>
                  </a:lnTo>
                  <a:lnTo>
                    <a:pt x="608331" y="237489"/>
                  </a:lnTo>
                  <a:lnTo>
                    <a:pt x="603440" y="280042"/>
                  </a:lnTo>
                  <a:lnTo>
                    <a:pt x="589341" y="320055"/>
                  </a:lnTo>
                  <a:lnTo>
                    <a:pt x="566890" y="356869"/>
                  </a:lnTo>
                  <a:lnTo>
                    <a:pt x="536945" y="389827"/>
                  </a:lnTo>
                  <a:lnTo>
                    <a:pt x="500362" y="418269"/>
                  </a:lnTo>
                  <a:lnTo>
                    <a:pt x="457999" y="441536"/>
                  </a:lnTo>
                  <a:lnTo>
                    <a:pt x="410713" y="458971"/>
                  </a:lnTo>
                  <a:lnTo>
                    <a:pt x="359361" y="469915"/>
                  </a:lnTo>
                  <a:lnTo>
                    <a:pt x="304800" y="47370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64812" y="2870669"/>
              <a:ext cx="610870" cy="571500"/>
            </a:xfrm>
            <a:custGeom>
              <a:avLst/>
              <a:gdLst/>
              <a:ahLst/>
              <a:cxnLst/>
              <a:rect l="l" t="t" r="r" b="b"/>
              <a:pathLst>
                <a:path w="610870" h="571500">
                  <a:moveTo>
                    <a:pt x="610870" y="6350"/>
                  </a:moveTo>
                  <a:lnTo>
                    <a:pt x="604520" y="0"/>
                  </a:lnTo>
                  <a:lnTo>
                    <a:pt x="51587" y="516826"/>
                  </a:lnTo>
                  <a:lnTo>
                    <a:pt x="29210" y="492760"/>
                  </a:lnTo>
                  <a:lnTo>
                    <a:pt x="0" y="571500"/>
                  </a:lnTo>
                  <a:lnTo>
                    <a:pt x="80010" y="547370"/>
                  </a:lnTo>
                  <a:lnTo>
                    <a:pt x="57696" y="523392"/>
                  </a:lnTo>
                  <a:lnTo>
                    <a:pt x="610870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47139" y="3442169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3529" y="0"/>
                  </a:moveTo>
                  <a:lnTo>
                    <a:pt x="248968" y="3796"/>
                  </a:lnTo>
                  <a:lnTo>
                    <a:pt x="197615" y="14752"/>
                  </a:lnTo>
                  <a:lnTo>
                    <a:pt x="150329" y="32219"/>
                  </a:lnTo>
                  <a:lnTo>
                    <a:pt x="107967" y="55552"/>
                  </a:lnTo>
                  <a:lnTo>
                    <a:pt x="71384" y="84100"/>
                  </a:lnTo>
                  <a:lnTo>
                    <a:pt x="41438" y="117215"/>
                  </a:lnTo>
                  <a:lnTo>
                    <a:pt x="18989" y="154251"/>
                  </a:lnTo>
                  <a:lnTo>
                    <a:pt x="4889" y="194558"/>
                  </a:lnTo>
                  <a:lnTo>
                    <a:pt x="0" y="237488"/>
                  </a:lnTo>
                  <a:lnTo>
                    <a:pt x="4889" y="280042"/>
                  </a:lnTo>
                  <a:lnTo>
                    <a:pt x="18989" y="320055"/>
                  </a:lnTo>
                  <a:lnTo>
                    <a:pt x="41438" y="356870"/>
                  </a:lnTo>
                  <a:lnTo>
                    <a:pt x="71384" y="389827"/>
                  </a:lnTo>
                  <a:lnTo>
                    <a:pt x="107967" y="418269"/>
                  </a:lnTo>
                  <a:lnTo>
                    <a:pt x="150329" y="441535"/>
                  </a:lnTo>
                  <a:lnTo>
                    <a:pt x="197615" y="458971"/>
                  </a:lnTo>
                  <a:lnTo>
                    <a:pt x="248968" y="469915"/>
                  </a:lnTo>
                  <a:lnTo>
                    <a:pt x="303529" y="473708"/>
                  </a:lnTo>
                  <a:lnTo>
                    <a:pt x="358134" y="469915"/>
                  </a:lnTo>
                  <a:lnTo>
                    <a:pt x="409604" y="458971"/>
                  </a:lnTo>
                  <a:lnTo>
                    <a:pt x="457059" y="441535"/>
                  </a:lnTo>
                  <a:lnTo>
                    <a:pt x="499623" y="418269"/>
                  </a:lnTo>
                  <a:lnTo>
                    <a:pt x="536416" y="389827"/>
                  </a:lnTo>
                  <a:lnTo>
                    <a:pt x="566562" y="356870"/>
                  </a:lnTo>
                  <a:lnTo>
                    <a:pt x="589180" y="320055"/>
                  </a:lnTo>
                  <a:lnTo>
                    <a:pt x="603397" y="280042"/>
                  </a:lnTo>
                  <a:lnTo>
                    <a:pt x="608329" y="237488"/>
                  </a:lnTo>
                  <a:lnTo>
                    <a:pt x="603397" y="194558"/>
                  </a:lnTo>
                  <a:lnTo>
                    <a:pt x="589180" y="154251"/>
                  </a:lnTo>
                  <a:lnTo>
                    <a:pt x="566562" y="117215"/>
                  </a:lnTo>
                  <a:lnTo>
                    <a:pt x="536416" y="84100"/>
                  </a:lnTo>
                  <a:lnTo>
                    <a:pt x="499623" y="55552"/>
                  </a:lnTo>
                  <a:lnTo>
                    <a:pt x="457059" y="32219"/>
                  </a:lnTo>
                  <a:lnTo>
                    <a:pt x="409604" y="14752"/>
                  </a:lnTo>
                  <a:lnTo>
                    <a:pt x="358134" y="3796"/>
                  </a:lnTo>
                  <a:lnTo>
                    <a:pt x="303529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47139" y="3442169"/>
              <a:ext cx="608330" cy="473709"/>
            </a:xfrm>
            <a:custGeom>
              <a:avLst/>
              <a:gdLst/>
              <a:ahLst/>
              <a:cxnLst/>
              <a:rect l="l" t="t" r="r" b="b"/>
              <a:pathLst>
                <a:path w="608329" h="473710">
                  <a:moveTo>
                    <a:pt x="303529" y="473709"/>
                  </a:moveTo>
                  <a:lnTo>
                    <a:pt x="248968" y="469915"/>
                  </a:lnTo>
                  <a:lnTo>
                    <a:pt x="197616" y="458971"/>
                  </a:lnTo>
                  <a:lnTo>
                    <a:pt x="150330" y="441536"/>
                  </a:lnTo>
                  <a:lnTo>
                    <a:pt x="107967" y="418269"/>
                  </a:lnTo>
                  <a:lnTo>
                    <a:pt x="71384" y="389827"/>
                  </a:lnTo>
                  <a:lnTo>
                    <a:pt x="41439" y="356870"/>
                  </a:lnTo>
                  <a:lnTo>
                    <a:pt x="18989" y="320055"/>
                  </a:lnTo>
                  <a:lnTo>
                    <a:pt x="4890" y="280042"/>
                  </a:lnTo>
                  <a:lnTo>
                    <a:pt x="0" y="237489"/>
                  </a:lnTo>
                  <a:lnTo>
                    <a:pt x="4890" y="194559"/>
                  </a:lnTo>
                  <a:lnTo>
                    <a:pt x="18989" y="154251"/>
                  </a:lnTo>
                  <a:lnTo>
                    <a:pt x="41439" y="117216"/>
                  </a:lnTo>
                  <a:lnTo>
                    <a:pt x="71384" y="84100"/>
                  </a:lnTo>
                  <a:lnTo>
                    <a:pt x="107967" y="55552"/>
                  </a:lnTo>
                  <a:lnTo>
                    <a:pt x="150330" y="32220"/>
                  </a:lnTo>
                  <a:lnTo>
                    <a:pt x="197616" y="14752"/>
                  </a:lnTo>
                  <a:lnTo>
                    <a:pt x="248968" y="3796"/>
                  </a:lnTo>
                  <a:lnTo>
                    <a:pt x="303529" y="0"/>
                  </a:lnTo>
                  <a:lnTo>
                    <a:pt x="358134" y="3796"/>
                  </a:lnTo>
                  <a:lnTo>
                    <a:pt x="409603" y="14752"/>
                  </a:lnTo>
                  <a:lnTo>
                    <a:pt x="457058" y="32220"/>
                  </a:lnTo>
                  <a:lnTo>
                    <a:pt x="499622" y="55552"/>
                  </a:lnTo>
                  <a:lnTo>
                    <a:pt x="536415" y="84100"/>
                  </a:lnTo>
                  <a:lnTo>
                    <a:pt x="566561" y="117216"/>
                  </a:lnTo>
                  <a:lnTo>
                    <a:pt x="589180" y="154251"/>
                  </a:lnTo>
                  <a:lnTo>
                    <a:pt x="603397" y="194559"/>
                  </a:lnTo>
                  <a:lnTo>
                    <a:pt x="608330" y="237489"/>
                  </a:lnTo>
                  <a:lnTo>
                    <a:pt x="603397" y="280042"/>
                  </a:lnTo>
                  <a:lnTo>
                    <a:pt x="589180" y="320055"/>
                  </a:lnTo>
                  <a:lnTo>
                    <a:pt x="566561" y="356869"/>
                  </a:lnTo>
                  <a:lnTo>
                    <a:pt x="536415" y="389827"/>
                  </a:lnTo>
                  <a:lnTo>
                    <a:pt x="499622" y="418269"/>
                  </a:lnTo>
                  <a:lnTo>
                    <a:pt x="457058" y="441536"/>
                  </a:lnTo>
                  <a:lnTo>
                    <a:pt x="409603" y="458971"/>
                  </a:lnTo>
                  <a:lnTo>
                    <a:pt x="358134" y="469915"/>
                  </a:lnTo>
                  <a:lnTo>
                    <a:pt x="303529" y="47370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969332" y="2870669"/>
              <a:ext cx="438150" cy="571500"/>
            </a:xfrm>
            <a:custGeom>
              <a:avLst/>
              <a:gdLst/>
              <a:ahLst/>
              <a:cxnLst/>
              <a:rect l="l" t="t" r="r" b="b"/>
              <a:pathLst>
                <a:path w="438150" h="571500">
                  <a:moveTo>
                    <a:pt x="438150" y="571500"/>
                  </a:moveTo>
                  <a:lnTo>
                    <a:pt x="422910" y="488950"/>
                  </a:lnTo>
                  <a:lnTo>
                    <a:pt x="396367" y="509282"/>
                  </a:lnTo>
                  <a:lnTo>
                    <a:pt x="6350" y="0"/>
                  </a:lnTo>
                  <a:lnTo>
                    <a:pt x="0" y="6350"/>
                  </a:lnTo>
                  <a:lnTo>
                    <a:pt x="389305" y="514692"/>
                  </a:lnTo>
                  <a:lnTo>
                    <a:pt x="363220" y="534670"/>
                  </a:lnTo>
                  <a:lnTo>
                    <a:pt x="438150" y="5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47139" y="4484840"/>
              <a:ext cx="608330" cy="474980"/>
            </a:xfrm>
            <a:custGeom>
              <a:avLst/>
              <a:gdLst/>
              <a:ahLst/>
              <a:cxnLst/>
              <a:rect l="l" t="t" r="r" b="b"/>
              <a:pathLst>
                <a:path w="608329" h="474979">
                  <a:moveTo>
                    <a:pt x="303529" y="0"/>
                  </a:moveTo>
                  <a:lnTo>
                    <a:pt x="248968" y="3836"/>
                  </a:lnTo>
                  <a:lnTo>
                    <a:pt x="197615" y="14898"/>
                  </a:lnTo>
                  <a:lnTo>
                    <a:pt x="150329" y="32501"/>
                  </a:lnTo>
                  <a:lnTo>
                    <a:pt x="107967" y="55970"/>
                  </a:lnTo>
                  <a:lnTo>
                    <a:pt x="71384" y="84622"/>
                  </a:lnTo>
                  <a:lnTo>
                    <a:pt x="41438" y="117779"/>
                  </a:lnTo>
                  <a:lnTo>
                    <a:pt x="18989" y="154764"/>
                  </a:lnTo>
                  <a:lnTo>
                    <a:pt x="4889" y="194892"/>
                  </a:lnTo>
                  <a:lnTo>
                    <a:pt x="0" y="237489"/>
                  </a:lnTo>
                  <a:lnTo>
                    <a:pt x="4889" y="280087"/>
                  </a:lnTo>
                  <a:lnTo>
                    <a:pt x="18989" y="320215"/>
                  </a:lnTo>
                  <a:lnTo>
                    <a:pt x="41438" y="357200"/>
                  </a:lnTo>
                  <a:lnTo>
                    <a:pt x="71384" y="390357"/>
                  </a:lnTo>
                  <a:lnTo>
                    <a:pt x="107967" y="419009"/>
                  </a:lnTo>
                  <a:lnTo>
                    <a:pt x="150329" y="442478"/>
                  </a:lnTo>
                  <a:lnTo>
                    <a:pt x="197615" y="460081"/>
                  </a:lnTo>
                  <a:lnTo>
                    <a:pt x="248968" y="471143"/>
                  </a:lnTo>
                  <a:lnTo>
                    <a:pt x="303529" y="474980"/>
                  </a:lnTo>
                  <a:lnTo>
                    <a:pt x="358134" y="471143"/>
                  </a:lnTo>
                  <a:lnTo>
                    <a:pt x="409604" y="460081"/>
                  </a:lnTo>
                  <a:lnTo>
                    <a:pt x="457059" y="442478"/>
                  </a:lnTo>
                  <a:lnTo>
                    <a:pt x="499623" y="419009"/>
                  </a:lnTo>
                  <a:lnTo>
                    <a:pt x="536416" y="390357"/>
                  </a:lnTo>
                  <a:lnTo>
                    <a:pt x="566562" y="357200"/>
                  </a:lnTo>
                  <a:lnTo>
                    <a:pt x="589180" y="320215"/>
                  </a:lnTo>
                  <a:lnTo>
                    <a:pt x="603397" y="280087"/>
                  </a:lnTo>
                  <a:lnTo>
                    <a:pt x="608329" y="237489"/>
                  </a:lnTo>
                  <a:lnTo>
                    <a:pt x="603397" y="194892"/>
                  </a:lnTo>
                  <a:lnTo>
                    <a:pt x="589180" y="154764"/>
                  </a:lnTo>
                  <a:lnTo>
                    <a:pt x="566562" y="117779"/>
                  </a:lnTo>
                  <a:lnTo>
                    <a:pt x="536416" y="84622"/>
                  </a:lnTo>
                  <a:lnTo>
                    <a:pt x="499623" y="55970"/>
                  </a:lnTo>
                  <a:lnTo>
                    <a:pt x="457059" y="32501"/>
                  </a:lnTo>
                  <a:lnTo>
                    <a:pt x="409604" y="14898"/>
                  </a:lnTo>
                  <a:lnTo>
                    <a:pt x="358134" y="3836"/>
                  </a:lnTo>
                  <a:lnTo>
                    <a:pt x="30352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47139" y="4484840"/>
              <a:ext cx="608330" cy="474980"/>
            </a:xfrm>
            <a:custGeom>
              <a:avLst/>
              <a:gdLst/>
              <a:ahLst/>
              <a:cxnLst/>
              <a:rect l="l" t="t" r="r" b="b"/>
              <a:pathLst>
                <a:path w="608329" h="474979">
                  <a:moveTo>
                    <a:pt x="303529" y="474980"/>
                  </a:moveTo>
                  <a:lnTo>
                    <a:pt x="248968" y="471143"/>
                  </a:lnTo>
                  <a:lnTo>
                    <a:pt x="197616" y="460082"/>
                  </a:lnTo>
                  <a:lnTo>
                    <a:pt x="150330" y="442477"/>
                  </a:lnTo>
                  <a:lnTo>
                    <a:pt x="107967" y="419009"/>
                  </a:lnTo>
                  <a:lnTo>
                    <a:pt x="71384" y="390356"/>
                  </a:lnTo>
                  <a:lnTo>
                    <a:pt x="41439" y="357199"/>
                  </a:lnTo>
                  <a:lnTo>
                    <a:pt x="18989" y="320215"/>
                  </a:lnTo>
                  <a:lnTo>
                    <a:pt x="4890" y="280086"/>
                  </a:lnTo>
                  <a:lnTo>
                    <a:pt x="0" y="237489"/>
                  </a:lnTo>
                  <a:lnTo>
                    <a:pt x="4890" y="194893"/>
                  </a:lnTo>
                  <a:lnTo>
                    <a:pt x="18989" y="154764"/>
                  </a:lnTo>
                  <a:lnTo>
                    <a:pt x="41439" y="117780"/>
                  </a:lnTo>
                  <a:lnTo>
                    <a:pt x="71384" y="84623"/>
                  </a:lnTo>
                  <a:lnTo>
                    <a:pt x="107967" y="55970"/>
                  </a:lnTo>
                  <a:lnTo>
                    <a:pt x="150330" y="32502"/>
                  </a:lnTo>
                  <a:lnTo>
                    <a:pt x="197616" y="14898"/>
                  </a:lnTo>
                  <a:lnTo>
                    <a:pt x="248968" y="3837"/>
                  </a:lnTo>
                  <a:lnTo>
                    <a:pt x="303529" y="0"/>
                  </a:lnTo>
                  <a:lnTo>
                    <a:pt x="358134" y="3837"/>
                  </a:lnTo>
                  <a:lnTo>
                    <a:pt x="409603" y="14898"/>
                  </a:lnTo>
                  <a:lnTo>
                    <a:pt x="457058" y="32502"/>
                  </a:lnTo>
                  <a:lnTo>
                    <a:pt x="499622" y="55970"/>
                  </a:lnTo>
                  <a:lnTo>
                    <a:pt x="536415" y="84623"/>
                  </a:lnTo>
                  <a:lnTo>
                    <a:pt x="566561" y="117780"/>
                  </a:lnTo>
                  <a:lnTo>
                    <a:pt x="589180" y="154764"/>
                  </a:lnTo>
                  <a:lnTo>
                    <a:pt x="603397" y="194893"/>
                  </a:lnTo>
                  <a:lnTo>
                    <a:pt x="608330" y="237489"/>
                  </a:lnTo>
                  <a:lnTo>
                    <a:pt x="603397" y="280086"/>
                  </a:lnTo>
                  <a:lnTo>
                    <a:pt x="589180" y="320215"/>
                  </a:lnTo>
                  <a:lnTo>
                    <a:pt x="566561" y="357199"/>
                  </a:lnTo>
                  <a:lnTo>
                    <a:pt x="536415" y="390356"/>
                  </a:lnTo>
                  <a:lnTo>
                    <a:pt x="499622" y="419009"/>
                  </a:lnTo>
                  <a:lnTo>
                    <a:pt x="457058" y="442477"/>
                  </a:lnTo>
                  <a:lnTo>
                    <a:pt x="409603" y="460082"/>
                  </a:lnTo>
                  <a:lnTo>
                    <a:pt x="358134" y="471143"/>
                  </a:lnTo>
                  <a:lnTo>
                    <a:pt x="303529" y="474980"/>
                  </a:lnTo>
                  <a:close/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951552" y="2165819"/>
              <a:ext cx="548640" cy="2319020"/>
            </a:xfrm>
            <a:custGeom>
              <a:avLst/>
              <a:gdLst/>
              <a:ahLst/>
              <a:cxnLst/>
              <a:rect l="l" t="t" r="r" b="b"/>
              <a:pathLst>
                <a:path w="548639" h="2319020">
                  <a:moveTo>
                    <a:pt x="111760" y="127012"/>
                  </a:moveTo>
                  <a:lnTo>
                    <a:pt x="95250" y="0"/>
                  </a:lnTo>
                  <a:lnTo>
                    <a:pt x="0" y="63500"/>
                  </a:lnTo>
                  <a:lnTo>
                    <a:pt x="111760" y="127012"/>
                  </a:lnTo>
                  <a:close/>
                </a:path>
                <a:path w="548639" h="2319020">
                  <a:moveTo>
                    <a:pt x="548640" y="1751330"/>
                  </a:moveTo>
                  <a:lnTo>
                    <a:pt x="538480" y="1750060"/>
                  </a:lnTo>
                  <a:lnTo>
                    <a:pt x="463334" y="2244026"/>
                  </a:lnTo>
                  <a:lnTo>
                    <a:pt x="430530" y="2239010"/>
                  </a:lnTo>
                  <a:lnTo>
                    <a:pt x="455930" y="2319020"/>
                  </a:lnTo>
                  <a:lnTo>
                    <a:pt x="505460" y="2250440"/>
                  </a:lnTo>
                  <a:lnTo>
                    <a:pt x="472249" y="2245385"/>
                  </a:lnTo>
                  <a:lnTo>
                    <a:pt x="548640" y="17513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51172" y="1162519"/>
              <a:ext cx="4607560" cy="411480"/>
            </a:xfrm>
            <a:custGeom>
              <a:avLst/>
              <a:gdLst/>
              <a:ahLst/>
              <a:cxnLst/>
              <a:rect l="l" t="t" r="r" b="b"/>
              <a:pathLst>
                <a:path w="4607559" h="411480">
                  <a:moveTo>
                    <a:pt x="4607560" y="383540"/>
                  </a:moveTo>
                  <a:lnTo>
                    <a:pt x="4537710" y="336550"/>
                  </a:lnTo>
                  <a:lnTo>
                    <a:pt x="4533328" y="368858"/>
                  </a:lnTo>
                  <a:lnTo>
                    <a:pt x="1829371" y="254"/>
                  </a:lnTo>
                  <a:lnTo>
                    <a:pt x="1828800" y="0"/>
                  </a:lnTo>
                  <a:lnTo>
                    <a:pt x="1828723" y="165"/>
                  </a:lnTo>
                  <a:lnTo>
                    <a:pt x="1827530" y="0"/>
                  </a:lnTo>
                  <a:lnTo>
                    <a:pt x="1827009" y="4165"/>
                  </a:lnTo>
                  <a:lnTo>
                    <a:pt x="1826717" y="4838"/>
                  </a:lnTo>
                  <a:lnTo>
                    <a:pt x="1826056" y="4279"/>
                  </a:lnTo>
                  <a:lnTo>
                    <a:pt x="1824990" y="0"/>
                  </a:lnTo>
                  <a:lnTo>
                    <a:pt x="73990" y="363804"/>
                  </a:lnTo>
                  <a:lnTo>
                    <a:pt x="67310" y="331470"/>
                  </a:lnTo>
                  <a:lnTo>
                    <a:pt x="0" y="383540"/>
                  </a:lnTo>
                  <a:lnTo>
                    <a:pt x="82550" y="405130"/>
                  </a:lnTo>
                  <a:lnTo>
                    <a:pt x="75869" y="372846"/>
                  </a:lnTo>
                  <a:lnTo>
                    <a:pt x="1811248" y="13538"/>
                  </a:lnTo>
                  <a:lnTo>
                    <a:pt x="1526603" y="325348"/>
                  </a:lnTo>
                  <a:lnTo>
                    <a:pt x="1502410" y="302260"/>
                  </a:lnTo>
                  <a:lnTo>
                    <a:pt x="1478280" y="383540"/>
                  </a:lnTo>
                  <a:lnTo>
                    <a:pt x="1557020" y="354330"/>
                  </a:lnTo>
                  <a:lnTo>
                    <a:pt x="1533131" y="331558"/>
                  </a:lnTo>
                  <a:lnTo>
                    <a:pt x="1827580" y="10350"/>
                  </a:lnTo>
                  <a:lnTo>
                    <a:pt x="1828596" y="10490"/>
                  </a:lnTo>
                  <a:lnTo>
                    <a:pt x="2623769" y="358381"/>
                  </a:lnTo>
                  <a:lnTo>
                    <a:pt x="2611120" y="388620"/>
                  </a:lnTo>
                  <a:lnTo>
                    <a:pt x="2694940" y="383540"/>
                  </a:lnTo>
                  <a:lnTo>
                    <a:pt x="2640330" y="318770"/>
                  </a:lnTo>
                  <a:lnTo>
                    <a:pt x="2627490" y="349453"/>
                  </a:lnTo>
                  <a:lnTo>
                    <a:pt x="1863661" y="15265"/>
                  </a:lnTo>
                  <a:lnTo>
                    <a:pt x="4531969" y="378841"/>
                  </a:lnTo>
                  <a:lnTo>
                    <a:pt x="4527550" y="411480"/>
                  </a:lnTo>
                  <a:lnTo>
                    <a:pt x="4607560" y="383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90872" y="1283169"/>
              <a:ext cx="1466850" cy="932180"/>
            </a:xfrm>
            <a:custGeom>
              <a:avLst/>
              <a:gdLst/>
              <a:ahLst/>
              <a:cxnLst/>
              <a:rect l="l" t="t" r="r" b="b"/>
              <a:pathLst>
                <a:path w="1466850" h="932180">
                  <a:moveTo>
                    <a:pt x="60960" y="334022"/>
                  </a:moveTo>
                  <a:lnTo>
                    <a:pt x="53340" y="295910"/>
                  </a:lnTo>
                  <a:lnTo>
                    <a:pt x="16510" y="303530"/>
                  </a:lnTo>
                  <a:lnTo>
                    <a:pt x="20040" y="321195"/>
                  </a:lnTo>
                  <a:lnTo>
                    <a:pt x="0" y="334010"/>
                  </a:lnTo>
                  <a:lnTo>
                    <a:pt x="20320" y="365760"/>
                  </a:lnTo>
                  <a:lnTo>
                    <a:pt x="52070" y="344170"/>
                  </a:lnTo>
                  <a:lnTo>
                    <a:pt x="47193" y="336867"/>
                  </a:lnTo>
                  <a:lnTo>
                    <a:pt x="60960" y="334022"/>
                  </a:lnTo>
                  <a:close/>
                </a:path>
                <a:path w="1466850" h="932180">
                  <a:moveTo>
                    <a:pt x="93980" y="407682"/>
                  </a:moveTo>
                  <a:lnTo>
                    <a:pt x="73660" y="375920"/>
                  </a:lnTo>
                  <a:lnTo>
                    <a:pt x="41910" y="397510"/>
                  </a:lnTo>
                  <a:lnTo>
                    <a:pt x="62230" y="429260"/>
                  </a:lnTo>
                  <a:lnTo>
                    <a:pt x="93980" y="407682"/>
                  </a:lnTo>
                  <a:close/>
                </a:path>
                <a:path w="1466850" h="932180">
                  <a:moveTo>
                    <a:pt x="134620" y="317500"/>
                  </a:moveTo>
                  <a:lnTo>
                    <a:pt x="127000" y="280670"/>
                  </a:lnTo>
                  <a:lnTo>
                    <a:pt x="90170" y="288290"/>
                  </a:lnTo>
                  <a:lnTo>
                    <a:pt x="97790" y="326390"/>
                  </a:lnTo>
                  <a:lnTo>
                    <a:pt x="134620" y="317500"/>
                  </a:lnTo>
                  <a:close/>
                </a:path>
                <a:path w="1466850" h="932180">
                  <a:moveTo>
                    <a:pt x="135890" y="471182"/>
                  </a:moveTo>
                  <a:lnTo>
                    <a:pt x="115570" y="439432"/>
                  </a:lnTo>
                  <a:lnTo>
                    <a:pt x="83820" y="459740"/>
                  </a:lnTo>
                  <a:lnTo>
                    <a:pt x="104140" y="491490"/>
                  </a:lnTo>
                  <a:lnTo>
                    <a:pt x="135890" y="471182"/>
                  </a:lnTo>
                  <a:close/>
                </a:path>
                <a:path w="1466850" h="932180">
                  <a:moveTo>
                    <a:pt x="177800" y="533412"/>
                  </a:moveTo>
                  <a:lnTo>
                    <a:pt x="156210" y="501650"/>
                  </a:lnTo>
                  <a:lnTo>
                    <a:pt x="125730" y="523240"/>
                  </a:lnTo>
                  <a:lnTo>
                    <a:pt x="146050" y="554990"/>
                  </a:lnTo>
                  <a:lnTo>
                    <a:pt x="177800" y="533412"/>
                  </a:lnTo>
                  <a:close/>
                </a:path>
                <a:path w="1466850" h="932180">
                  <a:moveTo>
                    <a:pt x="209550" y="302260"/>
                  </a:moveTo>
                  <a:lnTo>
                    <a:pt x="200660" y="265430"/>
                  </a:lnTo>
                  <a:lnTo>
                    <a:pt x="163830" y="273050"/>
                  </a:lnTo>
                  <a:lnTo>
                    <a:pt x="171450" y="309880"/>
                  </a:lnTo>
                  <a:lnTo>
                    <a:pt x="209550" y="302260"/>
                  </a:lnTo>
                  <a:close/>
                </a:path>
                <a:path w="1466850" h="932180">
                  <a:moveTo>
                    <a:pt x="219710" y="596900"/>
                  </a:moveTo>
                  <a:lnTo>
                    <a:pt x="199390" y="565162"/>
                  </a:lnTo>
                  <a:lnTo>
                    <a:pt x="167640" y="585482"/>
                  </a:lnTo>
                  <a:lnTo>
                    <a:pt x="187960" y="617220"/>
                  </a:lnTo>
                  <a:lnTo>
                    <a:pt x="219710" y="596900"/>
                  </a:lnTo>
                  <a:close/>
                </a:path>
                <a:path w="1466850" h="932180">
                  <a:moveTo>
                    <a:pt x="261620" y="659130"/>
                  </a:moveTo>
                  <a:lnTo>
                    <a:pt x="241300" y="627380"/>
                  </a:lnTo>
                  <a:lnTo>
                    <a:pt x="209550" y="648970"/>
                  </a:lnTo>
                  <a:lnTo>
                    <a:pt x="229870" y="680720"/>
                  </a:lnTo>
                  <a:lnTo>
                    <a:pt x="261620" y="659130"/>
                  </a:lnTo>
                  <a:close/>
                </a:path>
                <a:path w="1466850" h="932180">
                  <a:moveTo>
                    <a:pt x="283210" y="287020"/>
                  </a:moveTo>
                  <a:lnTo>
                    <a:pt x="274320" y="250190"/>
                  </a:lnTo>
                  <a:lnTo>
                    <a:pt x="237490" y="257810"/>
                  </a:lnTo>
                  <a:lnTo>
                    <a:pt x="246380" y="294640"/>
                  </a:lnTo>
                  <a:lnTo>
                    <a:pt x="283210" y="287020"/>
                  </a:lnTo>
                  <a:close/>
                </a:path>
                <a:path w="1466850" h="932180">
                  <a:moveTo>
                    <a:pt x="303530" y="722630"/>
                  </a:moveTo>
                  <a:lnTo>
                    <a:pt x="283210" y="690880"/>
                  </a:lnTo>
                  <a:lnTo>
                    <a:pt x="250190" y="712470"/>
                  </a:lnTo>
                  <a:lnTo>
                    <a:pt x="271780" y="742950"/>
                  </a:lnTo>
                  <a:lnTo>
                    <a:pt x="303530" y="722630"/>
                  </a:lnTo>
                  <a:close/>
                </a:path>
                <a:path w="1466850" h="932180">
                  <a:moveTo>
                    <a:pt x="345440" y="784860"/>
                  </a:moveTo>
                  <a:lnTo>
                    <a:pt x="325120" y="753110"/>
                  </a:lnTo>
                  <a:lnTo>
                    <a:pt x="293370" y="774700"/>
                  </a:lnTo>
                  <a:lnTo>
                    <a:pt x="313690" y="806450"/>
                  </a:lnTo>
                  <a:lnTo>
                    <a:pt x="345440" y="784860"/>
                  </a:lnTo>
                  <a:close/>
                </a:path>
                <a:path w="1466850" h="932180">
                  <a:moveTo>
                    <a:pt x="356870" y="271780"/>
                  </a:moveTo>
                  <a:lnTo>
                    <a:pt x="349250" y="233680"/>
                  </a:lnTo>
                  <a:lnTo>
                    <a:pt x="312420" y="241300"/>
                  </a:lnTo>
                  <a:lnTo>
                    <a:pt x="320040" y="279400"/>
                  </a:lnTo>
                  <a:lnTo>
                    <a:pt x="356870" y="271780"/>
                  </a:lnTo>
                  <a:close/>
                </a:path>
                <a:path w="1466850" h="932180">
                  <a:moveTo>
                    <a:pt x="387350" y="848360"/>
                  </a:moveTo>
                  <a:lnTo>
                    <a:pt x="365760" y="816610"/>
                  </a:lnTo>
                  <a:lnTo>
                    <a:pt x="335280" y="838200"/>
                  </a:lnTo>
                  <a:lnTo>
                    <a:pt x="355600" y="868680"/>
                  </a:lnTo>
                  <a:lnTo>
                    <a:pt x="387350" y="848360"/>
                  </a:lnTo>
                  <a:close/>
                </a:path>
                <a:path w="1466850" h="932180">
                  <a:moveTo>
                    <a:pt x="429260" y="910590"/>
                  </a:moveTo>
                  <a:lnTo>
                    <a:pt x="408940" y="880110"/>
                  </a:lnTo>
                  <a:lnTo>
                    <a:pt x="377190" y="900430"/>
                  </a:lnTo>
                  <a:lnTo>
                    <a:pt x="397510" y="932180"/>
                  </a:lnTo>
                  <a:lnTo>
                    <a:pt x="429260" y="910590"/>
                  </a:lnTo>
                  <a:close/>
                </a:path>
                <a:path w="1466850" h="932180">
                  <a:moveTo>
                    <a:pt x="430530" y="255270"/>
                  </a:moveTo>
                  <a:lnTo>
                    <a:pt x="422910" y="218440"/>
                  </a:lnTo>
                  <a:lnTo>
                    <a:pt x="386080" y="226060"/>
                  </a:lnTo>
                  <a:lnTo>
                    <a:pt x="393700" y="262890"/>
                  </a:lnTo>
                  <a:lnTo>
                    <a:pt x="430530" y="255270"/>
                  </a:lnTo>
                  <a:close/>
                </a:path>
                <a:path w="1466850" h="932180">
                  <a:moveTo>
                    <a:pt x="505460" y="240030"/>
                  </a:moveTo>
                  <a:lnTo>
                    <a:pt x="496570" y="203200"/>
                  </a:lnTo>
                  <a:lnTo>
                    <a:pt x="459740" y="210820"/>
                  </a:lnTo>
                  <a:lnTo>
                    <a:pt x="467360" y="247650"/>
                  </a:lnTo>
                  <a:lnTo>
                    <a:pt x="505460" y="240030"/>
                  </a:lnTo>
                  <a:close/>
                </a:path>
                <a:path w="1466850" h="932180">
                  <a:moveTo>
                    <a:pt x="579120" y="224790"/>
                  </a:moveTo>
                  <a:lnTo>
                    <a:pt x="570230" y="187960"/>
                  </a:lnTo>
                  <a:lnTo>
                    <a:pt x="533400" y="195580"/>
                  </a:lnTo>
                  <a:lnTo>
                    <a:pt x="542290" y="232410"/>
                  </a:lnTo>
                  <a:lnTo>
                    <a:pt x="579120" y="224790"/>
                  </a:lnTo>
                  <a:close/>
                </a:path>
                <a:path w="1466850" h="932180">
                  <a:moveTo>
                    <a:pt x="652780" y="209562"/>
                  </a:moveTo>
                  <a:lnTo>
                    <a:pt x="645160" y="171450"/>
                  </a:lnTo>
                  <a:lnTo>
                    <a:pt x="608330" y="179070"/>
                  </a:lnTo>
                  <a:lnTo>
                    <a:pt x="615950" y="217182"/>
                  </a:lnTo>
                  <a:lnTo>
                    <a:pt x="652780" y="209562"/>
                  </a:lnTo>
                  <a:close/>
                </a:path>
                <a:path w="1466850" h="932180">
                  <a:moveTo>
                    <a:pt x="726440" y="193040"/>
                  </a:moveTo>
                  <a:lnTo>
                    <a:pt x="718820" y="156210"/>
                  </a:lnTo>
                  <a:lnTo>
                    <a:pt x="681990" y="163830"/>
                  </a:lnTo>
                  <a:lnTo>
                    <a:pt x="689610" y="200660"/>
                  </a:lnTo>
                  <a:lnTo>
                    <a:pt x="726440" y="193040"/>
                  </a:lnTo>
                  <a:close/>
                </a:path>
                <a:path w="1466850" h="932180">
                  <a:moveTo>
                    <a:pt x="801370" y="177800"/>
                  </a:moveTo>
                  <a:lnTo>
                    <a:pt x="792480" y="140970"/>
                  </a:lnTo>
                  <a:lnTo>
                    <a:pt x="755650" y="148590"/>
                  </a:lnTo>
                  <a:lnTo>
                    <a:pt x="763270" y="185420"/>
                  </a:lnTo>
                  <a:lnTo>
                    <a:pt x="801370" y="177800"/>
                  </a:lnTo>
                  <a:close/>
                </a:path>
                <a:path w="1466850" h="932180">
                  <a:moveTo>
                    <a:pt x="875030" y="162572"/>
                  </a:moveTo>
                  <a:lnTo>
                    <a:pt x="866140" y="124460"/>
                  </a:lnTo>
                  <a:lnTo>
                    <a:pt x="829310" y="132080"/>
                  </a:lnTo>
                  <a:lnTo>
                    <a:pt x="838200" y="170180"/>
                  </a:lnTo>
                  <a:lnTo>
                    <a:pt x="875030" y="162572"/>
                  </a:lnTo>
                  <a:close/>
                </a:path>
                <a:path w="1466850" h="932180">
                  <a:moveTo>
                    <a:pt x="948690" y="147332"/>
                  </a:moveTo>
                  <a:lnTo>
                    <a:pt x="941070" y="109220"/>
                  </a:lnTo>
                  <a:lnTo>
                    <a:pt x="904240" y="116840"/>
                  </a:lnTo>
                  <a:lnTo>
                    <a:pt x="911860" y="154940"/>
                  </a:lnTo>
                  <a:lnTo>
                    <a:pt x="948690" y="147332"/>
                  </a:lnTo>
                  <a:close/>
                </a:path>
                <a:path w="1466850" h="932180">
                  <a:moveTo>
                    <a:pt x="1022350" y="130810"/>
                  </a:moveTo>
                  <a:lnTo>
                    <a:pt x="1014730" y="93980"/>
                  </a:lnTo>
                  <a:lnTo>
                    <a:pt x="977900" y="101600"/>
                  </a:lnTo>
                  <a:lnTo>
                    <a:pt x="985520" y="138430"/>
                  </a:lnTo>
                  <a:lnTo>
                    <a:pt x="1022350" y="130810"/>
                  </a:lnTo>
                  <a:close/>
                </a:path>
                <a:path w="1466850" h="932180">
                  <a:moveTo>
                    <a:pt x="1096010" y="115570"/>
                  </a:moveTo>
                  <a:lnTo>
                    <a:pt x="1088390" y="78740"/>
                  </a:lnTo>
                  <a:lnTo>
                    <a:pt x="1051560" y="86360"/>
                  </a:lnTo>
                  <a:lnTo>
                    <a:pt x="1059180" y="123190"/>
                  </a:lnTo>
                  <a:lnTo>
                    <a:pt x="1096010" y="115570"/>
                  </a:lnTo>
                  <a:close/>
                </a:path>
                <a:path w="1466850" h="932180">
                  <a:moveTo>
                    <a:pt x="1170940" y="100330"/>
                  </a:moveTo>
                  <a:lnTo>
                    <a:pt x="1162050" y="62230"/>
                  </a:lnTo>
                  <a:lnTo>
                    <a:pt x="1125220" y="69850"/>
                  </a:lnTo>
                  <a:lnTo>
                    <a:pt x="1134110" y="107950"/>
                  </a:lnTo>
                  <a:lnTo>
                    <a:pt x="1170940" y="100330"/>
                  </a:lnTo>
                  <a:close/>
                </a:path>
                <a:path w="1466850" h="932180">
                  <a:moveTo>
                    <a:pt x="1244600" y="83820"/>
                  </a:moveTo>
                  <a:lnTo>
                    <a:pt x="1236980" y="46990"/>
                  </a:lnTo>
                  <a:lnTo>
                    <a:pt x="1200150" y="54610"/>
                  </a:lnTo>
                  <a:lnTo>
                    <a:pt x="1207770" y="91440"/>
                  </a:lnTo>
                  <a:lnTo>
                    <a:pt x="1244600" y="83820"/>
                  </a:lnTo>
                  <a:close/>
                </a:path>
                <a:path w="1466850" h="932180">
                  <a:moveTo>
                    <a:pt x="1318260" y="68580"/>
                  </a:moveTo>
                  <a:lnTo>
                    <a:pt x="1310640" y="31750"/>
                  </a:lnTo>
                  <a:lnTo>
                    <a:pt x="1273810" y="39370"/>
                  </a:lnTo>
                  <a:lnTo>
                    <a:pt x="1281430" y="76200"/>
                  </a:lnTo>
                  <a:lnTo>
                    <a:pt x="1318260" y="68580"/>
                  </a:lnTo>
                  <a:close/>
                </a:path>
                <a:path w="1466850" h="932180">
                  <a:moveTo>
                    <a:pt x="1391920" y="53340"/>
                  </a:moveTo>
                  <a:lnTo>
                    <a:pt x="1384300" y="15240"/>
                  </a:lnTo>
                  <a:lnTo>
                    <a:pt x="1347470" y="24130"/>
                  </a:lnTo>
                  <a:lnTo>
                    <a:pt x="1355090" y="60960"/>
                  </a:lnTo>
                  <a:lnTo>
                    <a:pt x="1391920" y="53340"/>
                  </a:lnTo>
                  <a:close/>
                </a:path>
                <a:path w="1466850" h="932180">
                  <a:moveTo>
                    <a:pt x="1466850" y="38112"/>
                  </a:moveTo>
                  <a:lnTo>
                    <a:pt x="1459230" y="0"/>
                  </a:lnTo>
                  <a:lnTo>
                    <a:pt x="1421130" y="7620"/>
                  </a:lnTo>
                  <a:lnTo>
                    <a:pt x="1430020" y="45732"/>
                  </a:lnTo>
                  <a:lnTo>
                    <a:pt x="1466850" y="38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896942" y="3053549"/>
              <a:ext cx="200660" cy="1525270"/>
            </a:xfrm>
            <a:custGeom>
              <a:avLst/>
              <a:gdLst/>
              <a:ahLst/>
              <a:cxnLst/>
              <a:rect l="l" t="t" r="r" b="b"/>
              <a:pathLst>
                <a:path w="200660" h="1525270">
                  <a:moveTo>
                    <a:pt x="30480" y="27940"/>
                  </a:moveTo>
                  <a:lnTo>
                    <a:pt x="27940" y="0"/>
                  </a:lnTo>
                  <a:lnTo>
                    <a:pt x="0" y="2540"/>
                  </a:lnTo>
                  <a:lnTo>
                    <a:pt x="2540" y="31750"/>
                  </a:lnTo>
                  <a:lnTo>
                    <a:pt x="30480" y="27940"/>
                  </a:lnTo>
                  <a:close/>
                </a:path>
                <a:path w="200660" h="1525270">
                  <a:moveTo>
                    <a:pt x="36830" y="85090"/>
                  </a:moveTo>
                  <a:lnTo>
                    <a:pt x="33020" y="55880"/>
                  </a:lnTo>
                  <a:lnTo>
                    <a:pt x="5080" y="59690"/>
                  </a:lnTo>
                  <a:lnTo>
                    <a:pt x="7620" y="87630"/>
                  </a:lnTo>
                  <a:lnTo>
                    <a:pt x="36830" y="85090"/>
                  </a:lnTo>
                  <a:close/>
                </a:path>
                <a:path w="200660" h="1525270">
                  <a:moveTo>
                    <a:pt x="41910" y="140970"/>
                  </a:moveTo>
                  <a:lnTo>
                    <a:pt x="39370" y="113030"/>
                  </a:lnTo>
                  <a:lnTo>
                    <a:pt x="11430" y="115570"/>
                  </a:lnTo>
                  <a:lnTo>
                    <a:pt x="13970" y="144780"/>
                  </a:lnTo>
                  <a:lnTo>
                    <a:pt x="41910" y="140970"/>
                  </a:lnTo>
                  <a:close/>
                </a:path>
                <a:path w="200660" h="1525270">
                  <a:moveTo>
                    <a:pt x="48260" y="198120"/>
                  </a:moveTo>
                  <a:lnTo>
                    <a:pt x="45720" y="170180"/>
                  </a:lnTo>
                  <a:lnTo>
                    <a:pt x="16510" y="172720"/>
                  </a:lnTo>
                  <a:lnTo>
                    <a:pt x="19050" y="200660"/>
                  </a:lnTo>
                  <a:lnTo>
                    <a:pt x="48260" y="198120"/>
                  </a:lnTo>
                  <a:close/>
                </a:path>
                <a:path w="200660" h="1525270">
                  <a:moveTo>
                    <a:pt x="53340" y="255270"/>
                  </a:moveTo>
                  <a:lnTo>
                    <a:pt x="50800" y="226060"/>
                  </a:lnTo>
                  <a:lnTo>
                    <a:pt x="22860" y="229870"/>
                  </a:lnTo>
                  <a:lnTo>
                    <a:pt x="25400" y="257810"/>
                  </a:lnTo>
                  <a:lnTo>
                    <a:pt x="53340" y="255270"/>
                  </a:lnTo>
                  <a:close/>
                </a:path>
                <a:path w="200660" h="1525270">
                  <a:moveTo>
                    <a:pt x="59690" y="311162"/>
                  </a:moveTo>
                  <a:lnTo>
                    <a:pt x="55880" y="283210"/>
                  </a:lnTo>
                  <a:lnTo>
                    <a:pt x="27940" y="285750"/>
                  </a:lnTo>
                  <a:lnTo>
                    <a:pt x="30480" y="313702"/>
                  </a:lnTo>
                  <a:lnTo>
                    <a:pt x="59690" y="311162"/>
                  </a:lnTo>
                  <a:close/>
                </a:path>
                <a:path w="200660" h="1525270">
                  <a:moveTo>
                    <a:pt x="64770" y="368300"/>
                  </a:moveTo>
                  <a:lnTo>
                    <a:pt x="62230" y="339090"/>
                  </a:lnTo>
                  <a:lnTo>
                    <a:pt x="33020" y="342900"/>
                  </a:lnTo>
                  <a:lnTo>
                    <a:pt x="36830" y="370840"/>
                  </a:lnTo>
                  <a:lnTo>
                    <a:pt x="64770" y="368300"/>
                  </a:lnTo>
                  <a:close/>
                </a:path>
                <a:path w="200660" h="1525270">
                  <a:moveTo>
                    <a:pt x="69850" y="424180"/>
                  </a:moveTo>
                  <a:lnTo>
                    <a:pt x="67310" y="396240"/>
                  </a:lnTo>
                  <a:lnTo>
                    <a:pt x="39370" y="398780"/>
                  </a:lnTo>
                  <a:lnTo>
                    <a:pt x="41910" y="426720"/>
                  </a:lnTo>
                  <a:lnTo>
                    <a:pt x="69850" y="424180"/>
                  </a:lnTo>
                  <a:close/>
                </a:path>
                <a:path w="200660" h="1525270">
                  <a:moveTo>
                    <a:pt x="76200" y="481330"/>
                  </a:moveTo>
                  <a:lnTo>
                    <a:pt x="73660" y="453390"/>
                  </a:lnTo>
                  <a:lnTo>
                    <a:pt x="45720" y="455930"/>
                  </a:lnTo>
                  <a:lnTo>
                    <a:pt x="48260" y="483870"/>
                  </a:lnTo>
                  <a:lnTo>
                    <a:pt x="76200" y="481330"/>
                  </a:lnTo>
                  <a:close/>
                </a:path>
                <a:path w="200660" h="1525270">
                  <a:moveTo>
                    <a:pt x="81280" y="537222"/>
                  </a:moveTo>
                  <a:lnTo>
                    <a:pt x="78740" y="509270"/>
                  </a:lnTo>
                  <a:lnTo>
                    <a:pt x="50800" y="511810"/>
                  </a:lnTo>
                  <a:lnTo>
                    <a:pt x="53340" y="539762"/>
                  </a:lnTo>
                  <a:lnTo>
                    <a:pt x="81280" y="537222"/>
                  </a:lnTo>
                  <a:close/>
                </a:path>
                <a:path w="200660" h="1525270">
                  <a:moveTo>
                    <a:pt x="87630" y="594360"/>
                  </a:moveTo>
                  <a:lnTo>
                    <a:pt x="85090" y="566420"/>
                  </a:lnTo>
                  <a:lnTo>
                    <a:pt x="55880" y="568960"/>
                  </a:lnTo>
                  <a:lnTo>
                    <a:pt x="59690" y="596912"/>
                  </a:lnTo>
                  <a:lnTo>
                    <a:pt x="87630" y="594360"/>
                  </a:lnTo>
                  <a:close/>
                </a:path>
                <a:path w="200660" h="1525270">
                  <a:moveTo>
                    <a:pt x="92710" y="650240"/>
                  </a:moveTo>
                  <a:lnTo>
                    <a:pt x="90170" y="622300"/>
                  </a:lnTo>
                  <a:lnTo>
                    <a:pt x="62230" y="624840"/>
                  </a:lnTo>
                  <a:lnTo>
                    <a:pt x="64770" y="654050"/>
                  </a:lnTo>
                  <a:lnTo>
                    <a:pt x="92710" y="650240"/>
                  </a:lnTo>
                  <a:close/>
                </a:path>
                <a:path w="200660" h="1525270">
                  <a:moveTo>
                    <a:pt x="99060" y="707390"/>
                  </a:moveTo>
                  <a:lnTo>
                    <a:pt x="96520" y="679450"/>
                  </a:lnTo>
                  <a:lnTo>
                    <a:pt x="67310" y="681990"/>
                  </a:lnTo>
                  <a:lnTo>
                    <a:pt x="71120" y="709930"/>
                  </a:lnTo>
                  <a:lnTo>
                    <a:pt x="99060" y="707390"/>
                  </a:lnTo>
                  <a:close/>
                </a:path>
                <a:path w="200660" h="1525270">
                  <a:moveTo>
                    <a:pt x="104140" y="763270"/>
                  </a:moveTo>
                  <a:lnTo>
                    <a:pt x="101600" y="735330"/>
                  </a:lnTo>
                  <a:lnTo>
                    <a:pt x="73660" y="739140"/>
                  </a:lnTo>
                  <a:lnTo>
                    <a:pt x="76200" y="767080"/>
                  </a:lnTo>
                  <a:lnTo>
                    <a:pt x="104140" y="763270"/>
                  </a:lnTo>
                  <a:close/>
                </a:path>
                <a:path w="200660" h="1525270">
                  <a:moveTo>
                    <a:pt x="110490" y="820420"/>
                  </a:moveTo>
                  <a:lnTo>
                    <a:pt x="107950" y="792480"/>
                  </a:lnTo>
                  <a:lnTo>
                    <a:pt x="78740" y="795020"/>
                  </a:lnTo>
                  <a:lnTo>
                    <a:pt x="81280" y="824230"/>
                  </a:lnTo>
                  <a:lnTo>
                    <a:pt x="110490" y="820420"/>
                  </a:lnTo>
                  <a:close/>
                </a:path>
                <a:path w="200660" h="1525270">
                  <a:moveTo>
                    <a:pt x="115570" y="877570"/>
                  </a:moveTo>
                  <a:lnTo>
                    <a:pt x="113030" y="848360"/>
                  </a:lnTo>
                  <a:lnTo>
                    <a:pt x="85090" y="852170"/>
                  </a:lnTo>
                  <a:lnTo>
                    <a:pt x="87630" y="880110"/>
                  </a:lnTo>
                  <a:lnTo>
                    <a:pt x="115570" y="877570"/>
                  </a:lnTo>
                  <a:close/>
                </a:path>
                <a:path w="200660" h="1525270">
                  <a:moveTo>
                    <a:pt x="121920" y="933450"/>
                  </a:moveTo>
                  <a:lnTo>
                    <a:pt x="118110" y="905510"/>
                  </a:lnTo>
                  <a:lnTo>
                    <a:pt x="90170" y="908050"/>
                  </a:lnTo>
                  <a:lnTo>
                    <a:pt x="93980" y="937260"/>
                  </a:lnTo>
                  <a:lnTo>
                    <a:pt x="121920" y="933450"/>
                  </a:lnTo>
                  <a:close/>
                </a:path>
                <a:path w="200660" h="1525270">
                  <a:moveTo>
                    <a:pt x="127000" y="990612"/>
                  </a:moveTo>
                  <a:lnTo>
                    <a:pt x="124460" y="962660"/>
                  </a:lnTo>
                  <a:lnTo>
                    <a:pt x="96520" y="965200"/>
                  </a:lnTo>
                  <a:lnTo>
                    <a:pt x="99060" y="993152"/>
                  </a:lnTo>
                  <a:lnTo>
                    <a:pt x="127000" y="990612"/>
                  </a:lnTo>
                  <a:close/>
                </a:path>
                <a:path w="200660" h="1525270">
                  <a:moveTo>
                    <a:pt x="133350" y="1047750"/>
                  </a:moveTo>
                  <a:lnTo>
                    <a:pt x="129540" y="1018540"/>
                  </a:lnTo>
                  <a:lnTo>
                    <a:pt x="101600" y="1021080"/>
                  </a:lnTo>
                  <a:lnTo>
                    <a:pt x="104140" y="1050290"/>
                  </a:lnTo>
                  <a:lnTo>
                    <a:pt x="133350" y="1047750"/>
                  </a:lnTo>
                  <a:close/>
                </a:path>
                <a:path w="200660" h="1525270">
                  <a:moveTo>
                    <a:pt x="138430" y="1103630"/>
                  </a:moveTo>
                  <a:lnTo>
                    <a:pt x="135890" y="1075690"/>
                  </a:lnTo>
                  <a:lnTo>
                    <a:pt x="107950" y="1078230"/>
                  </a:lnTo>
                  <a:lnTo>
                    <a:pt x="110490" y="1106170"/>
                  </a:lnTo>
                  <a:lnTo>
                    <a:pt x="138430" y="1103630"/>
                  </a:lnTo>
                  <a:close/>
                </a:path>
                <a:path w="200660" h="1525270">
                  <a:moveTo>
                    <a:pt x="144780" y="1160780"/>
                  </a:moveTo>
                  <a:lnTo>
                    <a:pt x="140970" y="1131570"/>
                  </a:lnTo>
                  <a:lnTo>
                    <a:pt x="113030" y="1134110"/>
                  </a:lnTo>
                  <a:lnTo>
                    <a:pt x="115570" y="1163320"/>
                  </a:lnTo>
                  <a:lnTo>
                    <a:pt x="144780" y="1160780"/>
                  </a:lnTo>
                  <a:close/>
                </a:path>
                <a:path w="200660" h="1525270">
                  <a:moveTo>
                    <a:pt x="149860" y="1216672"/>
                  </a:moveTo>
                  <a:lnTo>
                    <a:pt x="147320" y="1188720"/>
                  </a:lnTo>
                  <a:lnTo>
                    <a:pt x="118110" y="1191260"/>
                  </a:lnTo>
                  <a:lnTo>
                    <a:pt x="121920" y="1219212"/>
                  </a:lnTo>
                  <a:lnTo>
                    <a:pt x="149860" y="1216672"/>
                  </a:lnTo>
                  <a:close/>
                </a:path>
                <a:path w="200660" h="1525270">
                  <a:moveTo>
                    <a:pt x="156210" y="1273810"/>
                  </a:moveTo>
                  <a:lnTo>
                    <a:pt x="152400" y="1244600"/>
                  </a:lnTo>
                  <a:lnTo>
                    <a:pt x="124460" y="1248410"/>
                  </a:lnTo>
                  <a:lnTo>
                    <a:pt x="127000" y="1276350"/>
                  </a:lnTo>
                  <a:lnTo>
                    <a:pt x="156210" y="1273810"/>
                  </a:lnTo>
                  <a:close/>
                </a:path>
                <a:path w="200660" h="1525270">
                  <a:moveTo>
                    <a:pt x="161290" y="1329690"/>
                  </a:moveTo>
                  <a:lnTo>
                    <a:pt x="158750" y="1301750"/>
                  </a:lnTo>
                  <a:lnTo>
                    <a:pt x="129540" y="1304290"/>
                  </a:lnTo>
                  <a:lnTo>
                    <a:pt x="133350" y="1332230"/>
                  </a:lnTo>
                  <a:lnTo>
                    <a:pt x="161290" y="1329690"/>
                  </a:lnTo>
                  <a:close/>
                </a:path>
                <a:path w="200660" h="1525270">
                  <a:moveTo>
                    <a:pt x="166370" y="1386840"/>
                  </a:moveTo>
                  <a:lnTo>
                    <a:pt x="163830" y="1357630"/>
                  </a:lnTo>
                  <a:lnTo>
                    <a:pt x="135890" y="1361440"/>
                  </a:lnTo>
                  <a:lnTo>
                    <a:pt x="138430" y="1389380"/>
                  </a:lnTo>
                  <a:lnTo>
                    <a:pt x="166370" y="1386840"/>
                  </a:lnTo>
                  <a:close/>
                </a:path>
                <a:path w="200660" h="1525270">
                  <a:moveTo>
                    <a:pt x="200660" y="1436370"/>
                  </a:moveTo>
                  <a:lnTo>
                    <a:pt x="172402" y="1439329"/>
                  </a:lnTo>
                  <a:lnTo>
                    <a:pt x="170180" y="1414780"/>
                  </a:lnTo>
                  <a:lnTo>
                    <a:pt x="140970" y="1417320"/>
                  </a:lnTo>
                  <a:lnTo>
                    <a:pt x="144221" y="1442275"/>
                  </a:lnTo>
                  <a:lnTo>
                    <a:pt x="115570" y="1445260"/>
                  </a:lnTo>
                  <a:lnTo>
                    <a:pt x="166370" y="1525270"/>
                  </a:lnTo>
                  <a:lnTo>
                    <a:pt x="200660" y="14363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835991" y="1564132"/>
            <a:ext cx="4667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g(n)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ct val="100000"/>
              </a:lnSpc>
            </a:pPr>
            <a:fld id="{81D60167-4931-47E6-BA6A-407CBD079E47}" type="slidenum">
              <a:rPr spc="-25" dirty="0"/>
              <a:t>123</a:t>
            </a:fld>
            <a:endParaRPr spc="-25" dirty="0"/>
          </a:p>
        </p:txBody>
      </p:sp>
      <p:sp>
        <p:nvSpPr>
          <p:cNvPr id="57" name="object 57"/>
          <p:cNvSpPr txBox="1"/>
          <p:nvPr/>
        </p:nvSpPr>
        <p:spPr>
          <a:xfrm>
            <a:off x="4454989" y="3928364"/>
            <a:ext cx="523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ahoma"/>
                <a:cs typeface="Tahoma"/>
              </a:rPr>
              <a:t>h(n)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317320" y="5629147"/>
            <a:ext cx="2303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f(n)</a:t>
            </a:r>
            <a:r>
              <a:rPr sz="2400" spc="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=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g(n)+h(n)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0" y="922020"/>
            <a:ext cx="24663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98"/>
                </a:solidFill>
              </a:rPr>
              <a:t>A*</a:t>
            </a:r>
            <a:r>
              <a:rPr spc="-100" dirty="0">
                <a:solidFill>
                  <a:srgbClr val="333398"/>
                </a:solidFill>
              </a:rPr>
              <a:t> </a:t>
            </a:r>
            <a:r>
              <a:rPr spc="-20" dirty="0">
                <a:solidFill>
                  <a:srgbClr val="333398"/>
                </a:solidFill>
              </a:rPr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6270" y="5985255"/>
            <a:ext cx="21590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6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20" dirty="0">
                <a:latin typeface="Verdana"/>
                <a:cs typeface="Verdana"/>
              </a:rPr>
              <a:t> </a:t>
            </a:r>
            <a:r>
              <a:rPr sz="1900" b="1" i="1" spc="-175" dirty="0">
                <a:latin typeface="Verdana"/>
                <a:cs typeface="Verdana"/>
              </a:rPr>
              <a:t>g(n)</a:t>
            </a:r>
            <a:r>
              <a:rPr sz="1900" b="1" i="1" spc="-40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+</a:t>
            </a:r>
            <a:r>
              <a:rPr sz="1900" b="1" i="1" spc="-32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195" dirty="0">
                <a:latin typeface="Verdana"/>
                <a:cs typeface="Verdana"/>
              </a:rPr>
              <a:t> </a:t>
            </a:r>
            <a:r>
              <a:rPr sz="1800" b="1" spc="-35" dirty="0">
                <a:latin typeface="Tahoma"/>
                <a:cs typeface="Tahoma"/>
              </a:rPr>
              <a:t>(</a:t>
            </a:r>
            <a:r>
              <a:rPr sz="1900" b="1" i="1" spc="-35" dirty="0">
                <a:latin typeface="Verdana"/>
                <a:cs typeface="Verdana"/>
              </a:rPr>
              <a:t>n</a:t>
            </a:r>
            <a:r>
              <a:rPr sz="1800" b="1" spc="-35" dirty="0"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6" name="object 6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12" name="object 12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20" name="object 20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5" name="object 25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32" name="object 32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281327" y="2433727"/>
            <a:ext cx="2676525" cy="1000125"/>
            <a:chOff x="2281327" y="2433727"/>
            <a:chExt cx="2676525" cy="1000125"/>
          </a:xfrm>
        </p:grpSpPr>
        <p:sp>
          <p:nvSpPr>
            <p:cNvPr id="38" name="object 38"/>
            <p:cNvSpPr/>
            <p:nvPr/>
          </p:nvSpPr>
          <p:spPr>
            <a:xfrm>
              <a:off x="3886200" y="2438399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19400" y="2438399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85999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192270" y="1861820"/>
            <a:ext cx="50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20870" y="21666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946904" y="6389278"/>
            <a:ext cx="70885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Problem</a:t>
            </a:r>
            <a:r>
              <a:rPr sz="1800" spc="-97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800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So</a:t>
            </a:r>
            <a:r>
              <a:rPr sz="1800" spc="-7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lvi</a:t>
            </a:r>
            <a:r>
              <a:rPr sz="1800" spc="-525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n</a:t>
            </a:r>
            <a:r>
              <a:rPr sz="1800" b="1" spc="-790" dirty="0">
                <a:latin typeface="Tahoma"/>
                <a:cs typeface="Tahoma"/>
              </a:rPr>
              <a:t>g</a:t>
            </a:r>
            <a:r>
              <a:rPr sz="1800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g</a:t>
            </a:r>
            <a:r>
              <a:rPr sz="1800" spc="-157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800" b="1" spc="-715" dirty="0">
                <a:latin typeface="Tahoma"/>
                <a:cs typeface="Tahoma"/>
              </a:rPr>
              <a:t>(</a:t>
            </a:r>
            <a:r>
              <a:rPr sz="1800" spc="7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A</a:t>
            </a:r>
            <a:r>
              <a:rPr sz="1800" spc="-810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g</a:t>
            </a:r>
            <a:r>
              <a:rPr sz="1800" b="1" spc="-620" dirty="0">
                <a:latin typeface="Tahoma"/>
                <a:cs typeface="Tahoma"/>
              </a:rPr>
              <a:t>n</a:t>
            </a:r>
            <a:r>
              <a:rPr sz="1800" spc="-22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e</a:t>
            </a:r>
            <a:r>
              <a:rPr sz="1800" b="1" spc="-805" dirty="0">
                <a:latin typeface="Tahoma"/>
                <a:cs typeface="Tahoma"/>
              </a:rPr>
              <a:t>)</a:t>
            </a:r>
            <a:r>
              <a:rPr sz="1800" spc="-7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n</a:t>
            </a:r>
            <a:r>
              <a:rPr sz="1800" spc="-345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t</a:t>
            </a:r>
            <a:r>
              <a:rPr sz="1800" b="1" spc="-425" dirty="0">
                <a:latin typeface="Tahoma"/>
                <a:cs typeface="Tahoma"/>
              </a:rPr>
              <a:t>:</a:t>
            </a:r>
            <a:r>
              <a:rPr sz="1800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|</a:t>
            </a:r>
            <a:r>
              <a:rPr sz="1800" spc="-465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A</a:t>
            </a:r>
            <a:r>
              <a:rPr sz="1800" spc="-110" dirty="0">
                <a:latin typeface="Tahoma"/>
                <a:cs typeface="Tahoma"/>
              </a:rPr>
              <a:t>i</a:t>
            </a:r>
            <a:r>
              <a:rPr sz="1800" spc="-1312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m</a:t>
            </a:r>
            <a:r>
              <a:rPr sz="1800" spc="65" dirty="0">
                <a:latin typeface="Tahoma"/>
                <a:cs typeface="Tahoma"/>
              </a:rPr>
              <a:t>s</a:t>
            </a:r>
            <a:r>
              <a:rPr sz="1800" spc="-232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a</a:t>
            </a:r>
            <a:r>
              <a:rPr sz="1800" spc="-450" dirty="0">
                <a:latin typeface="Tahoma"/>
                <a:cs typeface="Tahoma"/>
              </a:rPr>
              <a:t>t</a:t>
            </a:r>
            <a:r>
              <a:rPr sz="1800" spc="60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r</a:t>
            </a:r>
            <a:r>
              <a:rPr sz="1800" spc="-745" dirty="0">
                <a:latin typeface="Tahoma"/>
                <a:cs typeface="Tahoma"/>
              </a:rPr>
              <a:t>h</a:t>
            </a:r>
            <a:r>
              <a:rPr sz="1800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J</a:t>
            </a:r>
            <a:r>
              <a:rPr sz="1800" spc="-555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u</a:t>
            </a:r>
            <a:r>
              <a:rPr sz="1800" spc="-585" dirty="0">
                <a:latin typeface="Tahoma"/>
                <a:cs typeface="Tahoma"/>
              </a:rPr>
              <a:t>e</a:t>
            </a:r>
            <a:r>
              <a:rPr sz="1800" spc="-52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k</a:t>
            </a:r>
            <a:r>
              <a:rPr sz="1800" spc="-127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u</a:t>
            </a:r>
            <a:r>
              <a:rPr sz="1800" spc="-865" dirty="0">
                <a:latin typeface="Tahoma"/>
                <a:cs typeface="Tahoma"/>
              </a:rPr>
              <a:t>e</a:t>
            </a:r>
            <a:r>
              <a:rPr sz="1800" spc="-7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n</a:t>
            </a:r>
            <a:r>
              <a:rPr sz="1800" spc="-240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t</a:t>
            </a:r>
            <a:r>
              <a:rPr sz="1800" spc="-730" dirty="0">
                <a:latin typeface="Tahoma"/>
                <a:cs typeface="Tahoma"/>
              </a:rPr>
              <a:t>x</a:t>
            </a:r>
            <a:r>
              <a:rPr sz="1800" spc="-7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l</a:t>
            </a:r>
            <a:r>
              <a:rPr sz="1800" spc="-292" baseline="-23148" dirty="0">
                <a:solidFill>
                  <a:srgbClr val="191B0E"/>
                </a:solidFill>
                <a:latin typeface="Franklin Gothic Book"/>
                <a:cs typeface="Franklin Gothic Book"/>
              </a:rPr>
              <a:t>a</a:t>
            </a:r>
            <a:r>
              <a:rPr sz="1800" dirty="0">
                <a:latin typeface="Tahoma"/>
                <a:cs typeface="Tahoma"/>
              </a:rPr>
              <a:t>a</a:t>
            </a:r>
            <a:r>
              <a:rPr sz="1800" spc="-10" dirty="0">
                <a:latin typeface="Tahoma"/>
                <a:cs typeface="Tahoma"/>
              </a:rPr>
              <a:t>c</a:t>
            </a:r>
            <a:r>
              <a:rPr sz="1800" dirty="0">
                <a:latin typeface="Tahoma"/>
                <a:cs typeface="Tahoma"/>
              </a:rPr>
              <a:t>t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cost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to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reach</a:t>
            </a:r>
            <a:r>
              <a:rPr sz="1800" spc="-3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node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2000" i="1" spc="-65" dirty="0">
                <a:latin typeface="Tahoma"/>
                <a:cs typeface="Tahoma"/>
              </a:rPr>
              <a:t>n</a:t>
            </a:r>
            <a:r>
              <a:rPr sz="2000" i="1" spc="-13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from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the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initial</a:t>
            </a:r>
            <a:r>
              <a:rPr sz="1800" spc="7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state.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704317" y="6552692"/>
            <a:ext cx="286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124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07DEFF92-28A6-8D27-8664-1A76ACAAA50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E279361-F49E-8A95-13A6-A87026D680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124</a:t>
            </a:fld>
            <a:endParaRPr lang="en-IN" spc="-25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1" y="922020"/>
            <a:ext cx="5617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4390" algn="l"/>
              </a:tabLst>
            </a:pPr>
            <a:r>
              <a:rPr spc="-25" dirty="0">
                <a:solidFill>
                  <a:srgbClr val="333398"/>
                </a:solidFill>
              </a:rPr>
              <a:t>A*</a:t>
            </a:r>
            <a:r>
              <a:rPr dirty="0">
                <a:solidFill>
                  <a:srgbClr val="333398"/>
                </a:solidFill>
              </a:rPr>
              <a:t>	Search:</a:t>
            </a:r>
            <a:r>
              <a:rPr spc="-240" dirty="0">
                <a:solidFill>
                  <a:srgbClr val="333398"/>
                </a:solidFill>
              </a:rPr>
              <a:t> </a:t>
            </a:r>
            <a:r>
              <a:rPr spc="-75" dirty="0">
                <a:solidFill>
                  <a:srgbClr val="333398"/>
                </a:solidFill>
              </a:rPr>
              <a:t>Tree</a:t>
            </a:r>
            <a:r>
              <a:rPr spc="-190" dirty="0">
                <a:solidFill>
                  <a:srgbClr val="333398"/>
                </a:solidFill>
              </a:rPr>
              <a:t> </a:t>
            </a:r>
            <a:r>
              <a:rPr spc="-10" dirty="0">
                <a:solidFill>
                  <a:srgbClr val="333398"/>
                </a:solidFill>
              </a:rPr>
              <a:t>Search</a:t>
            </a:r>
          </a:p>
        </p:txBody>
      </p:sp>
      <p:sp>
        <p:nvSpPr>
          <p:cNvPr id="3" name="object 3"/>
          <p:cNvSpPr/>
          <p:nvPr/>
        </p:nvSpPr>
        <p:spPr>
          <a:xfrm>
            <a:off x="5867400" y="18427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86"/>
                </a:lnTo>
                <a:lnTo>
                  <a:pt x="139838" y="439340"/>
                </a:lnTo>
                <a:lnTo>
                  <a:pt x="101017" y="418355"/>
                </a:lnTo>
                <a:lnTo>
                  <a:pt x="67151" y="390525"/>
                </a:lnTo>
                <a:lnTo>
                  <a:pt x="39179" y="356741"/>
                </a:lnTo>
                <a:lnTo>
                  <a:pt x="18037" y="317896"/>
                </a:lnTo>
                <a:lnTo>
                  <a:pt x="4665" y="274885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885"/>
                </a:lnTo>
                <a:lnTo>
                  <a:pt x="439162" y="317896"/>
                </a:lnTo>
                <a:lnTo>
                  <a:pt x="418020" y="356741"/>
                </a:lnTo>
                <a:lnTo>
                  <a:pt x="390048" y="390525"/>
                </a:lnTo>
                <a:lnTo>
                  <a:pt x="356182" y="418355"/>
                </a:lnTo>
                <a:lnTo>
                  <a:pt x="317361" y="439340"/>
                </a:lnTo>
                <a:lnTo>
                  <a:pt x="274520" y="452586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19800" y="1953259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125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6478270" y="1861820"/>
            <a:ext cx="591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1" y="922020"/>
            <a:ext cx="5295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4390" algn="l"/>
              </a:tabLst>
            </a:pPr>
            <a:r>
              <a:rPr b="0" spc="-25" dirty="0">
                <a:solidFill>
                  <a:srgbClr val="333398"/>
                </a:solidFill>
                <a:latin typeface="Times New Roman"/>
                <a:cs typeface="Times New Roman"/>
              </a:rPr>
              <a:t>A*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Search:</a:t>
            </a:r>
            <a:r>
              <a:rPr b="0" spc="-22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spc="-18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62637" y="1838007"/>
            <a:ext cx="466725" cy="466725"/>
            <a:chOff x="5862637" y="183800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5"/>
                  </a:lnTo>
                  <a:lnTo>
                    <a:pt x="418019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19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19800" y="1953259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2960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001" y="30810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29037" y="2981007"/>
            <a:ext cx="2676525" cy="528955"/>
            <a:chOff x="3729037" y="2981007"/>
            <a:chExt cx="2676525" cy="528955"/>
          </a:xfrm>
        </p:grpSpPr>
        <p:sp>
          <p:nvSpPr>
            <p:cNvPr id="10" name="object 10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885"/>
                  </a:lnTo>
                  <a:lnTo>
                    <a:pt x="439340" y="317896"/>
                  </a:lnTo>
                  <a:lnTo>
                    <a:pt x="418355" y="356741"/>
                  </a:lnTo>
                  <a:lnTo>
                    <a:pt x="390525" y="390525"/>
                  </a:lnTo>
                  <a:lnTo>
                    <a:pt x="356741" y="418355"/>
                  </a:lnTo>
                  <a:lnTo>
                    <a:pt x="317896" y="439340"/>
                  </a:lnTo>
                  <a:lnTo>
                    <a:pt x="274885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33800" y="3048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5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96000" y="3096259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57728" y="2295298"/>
            <a:ext cx="4505325" cy="757555"/>
            <a:chOff x="3957728" y="2295298"/>
            <a:chExt cx="4505325" cy="757555"/>
          </a:xfrm>
        </p:grpSpPr>
        <p:sp>
          <p:nvSpPr>
            <p:cNvPr id="14" name="object 14"/>
            <p:cNvSpPr/>
            <p:nvPr/>
          </p:nvSpPr>
          <p:spPr>
            <a:xfrm>
              <a:off x="6096000" y="2299970"/>
              <a:ext cx="2362200" cy="685800"/>
            </a:xfrm>
            <a:custGeom>
              <a:avLst/>
              <a:gdLst/>
              <a:ahLst/>
              <a:cxnLst/>
              <a:rect l="l" t="t" r="r" b="b"/>
              <a:pathLst>
                <a:path w="2362200" h="685800">
                  <a:moveTo>
                    <a:pt x="0" y="0"/>
                  </a:moveTo>
                  <a:lnTo>
                    <a:pt x="2362200" y="671829"/>
                  </a:lnTo>
                </a:path>
                <a:path w="23622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62400" y="2299970"/>
              <a:ext cx="2133600" cy="748030"/>
            </a:xfrm>
            <a:custGeom>
              <a:avLst/>
              <a:gdLst/>
              <a:ahLst/>
              <a:cxnLst/>
              <a:rect l="l" t="t" r="r" b="b"/>
              <a:pathLst>
                <a:path w="2133600" h="748030">
                  <a:moveTo>
                    <a:pt x="2133600" y="0"/>
                  </a:moveTo>
                  <a:lnTo>
                    <a:pt x="0" y="74802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78270" y="1861820"/>
            <a:ext cx="591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126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7392669" y="23342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20870" y="2334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3470" y="257810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8270" y="30200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[393]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64268" y="30048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[449]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49270" y="3157220"/>
            <a:ext cx="999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[447]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1" y="922020"/>
            <a:ext cx="5295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4390" algn="l"/>
              </a:tabLst>
            </a:pPr>
            <a:r>
              <a:rPr b="0" spc="-25" dirty="0">
                <a:solidFill>
                  <a:srgbClr val="333398"/>
                </a:solidFill>
                <a:latin typeface="Times New Roman"/>
                <a:cs typeface="Times New Roman"/>
              </a:rPr>
              <a:t>A*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Search:</a:t>
            </a:r>
            <a:r>
              <a:rPr b="0" spc="-22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spc="-18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62637" y="1838007"/>
            <a:ext cx="466725" cy="466725"/>
            <a:chOff x="5862637" y="183800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5"/>
                  </a:lnTo>
                  <a:lnTo>
                    <a:pt x="418019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19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19800" y="1953259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2960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001" y="30810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29037" y="2981007"/>
            <a:ext cx="2676525" cy="528955"/>
            <a:chOff x="3729037" y="2981007"/>
            <a:chExt cx="2676525" cy="528955"/>
          </a:xfrm>
        </p:grpSpPr>
        <p:sp>
          <p:nvSpPr>
            <p:cNvPr id="10" name="object 10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885" y="452586"/>
                  </a:lnTo>
                  <a:lnTo>
                    <a:pt x="317896" y="439339"/>
                  </a:lnTo>
                  <a:lnTo>
                    <a:pt x="356740" y="418354"/>
                  </a:lnTo>
                  <a:lnTo>
                    <a:pt x="390525" y="390525"/>
                  </a:lnTo>
                  <a:lnTo>
                    <a:pt x="418354" y="356740"/>
                  </a:lnTo>
                  <a:lnTo>
                    <a:pt x="439339" y="317896"/>
                  </a:lnTo>
                  <a:lnTo>
                    <a:pt x="452586" y="274885"/>
                  </a:lnTo>
                  <a:lnTo>
                    <a:pt x="457200" y="228600"/>
                  </a:lnTo>
                  <a:lnTo>
                    <a:pt x="452586" y="182679"/>
                  </a:lnTo>
                  <a:lnTo>
                    <a:pt x="439339" y="139838"/>
                  </a:lnTo>
                  <a:lnTo>
                    <a:pt x="418354" y="101017"/>
                  </a:lnTo>
                  <a:lnTo>
                    <a:pt x="390525" y="67151"/>
                  </a:lnTo>
                  <a:lnTo>
                    <a:pt x="356740" y="39179"/>
                  </a:lnTo>
                  <a:lnTo>
                    <a:pt x="317896" y="18036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885"/>
                  </a:lnTo>
                  <a:lnTo>
                    <a:pt x="439340" y="317896"/>
                  </a:lnTo>
                  <a:lnTo>
                    <a:pt x="418355" y="356741"/>
                  </a:lnTo>
                  <a:lnTo>
                    <a:pt x="390525" y="390525"/>
                  </a:lnTo>
                  <a:lnTo>
                    <a:pt x="356741" y="418355"/>
                  </a:lnTo>
                  <a:lnTo>
                    <a:pt x="317896" y="439340"/>
                  </a:lnTo>
                  <a:lnTo>
                    <a:pt x="274885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3800" y="3048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5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96000" y="3096259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29400" y="39001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199"/>
                </a:moveTo>
                <a:lnTo>
                  <a:pt x="182679" y="452586"/>
                </a:lnTo>
                <a:lnTo>
                  <a:pt x="139838" y="439340"/>
                </a:lnTo>
                <a:lnTo>
                  <a:pt x="101017" y="418355"/>
                </a:lnTo>
                <a:lnTo>
                  <a:pt x="67151" y="390524"/>
                </a:lnTo>
                <a:lnTo>
                  <a:pt x="39179" y="356741"/>
                </a:lnTo>
                <a:lnTo>
                  <a:pt x="18037" y="317896"/>
                </a:lnTo>
                <a:lnTo>
                  <a:pt x="4665" y="274885"/>
                </a:lnTo>
                <a:lnTo>
                  <a:pt x="0" y="228599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599"/>
                </a:lnTo>
                <a:lnTo>
                  <a:pt x="452586" y="274885"/>
                </a:lnTo>
                <a:lnTo>
                  <a:pt x="439340" y="317896"/>
                </a:lnTo>
                <a:lnTo>
                  <a:pt x="418355" y="356741"/>
                </a:lnTo>
                <a:lnTo>
                  <a:pt x="390525" y="390524"/>
                </a:lnTo>
                <a:lnTo>
                  <a:pt x="356741" y="418355"/>
                </a:lnTo>
                <a:lnTo>
                  <a:pt x="317896" y="439340"/>
                </a:lnTo>
                <a:lnTo>
                  <a:pt x="274885" y="452586"/>
                </a:lnTo>
                <a:lnTo>
                  <a:pt x="228600" y="45719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81800" y="4010659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00637" y="3438207"/>
            <a:ext cx="1685925" cy="923925"/>
            <a:chOff x="5100637" y="3438207"/>
            <a:chExt cx="1685925" cy="923925"/>
          </a:xfrm>
        </p:grpSpPr>
        <p:sp>
          <p:nvSpPr>
            <p:cNvPr id="17" name="object 17"/>
            <p:cNvSpPr/>
            <p:nvPr/>
          </p:nvSpPr>
          <p:spPr>
            <a:xfrm>
              <a:off x="6172200" y="344297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5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199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4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599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599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4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19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57800" y="344297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11470" y="34010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57728" y="2295298"/>
            <a:ext cx="4505325" cy="757555"/>
            <a:chOff x="3957728" y="2295298"/>
            <a:chExt cx="4505325" cy="757555"/>
          </a:xfrm>
        </p:grpSpPr>
        <p:sp>
          <p:nvSpPr>
            <p:cNvPr id="22" name="object 22"/>
            <p:cNvSpPr/>
            <p:nvPr/>
          </p:nvSpPr>
          <p:spPr>
            <a:xfrm>
              <a:off x="6096000" y="2299970"/>
              <a:ext cx="2362200" cy="685800"/>
            </a:xfrm>
            <a:custGeom>
              <a:avLst/>
              <a:gdLst/>
              <a:ahLst/>
              <a:cxnLst/>
              <a:rect l="l" t="t" r="r" b="b"/>
              <a:pathLst>
                <a:path w="2362200" h="685800">
                  <a:moveTo>
                    <a:pt x="0" y="0"/>
                  </a:moveTo>
                  <a:lnTo>
                    <a:pt x="2362200" y="671829"/>
                  </a:lnTo>
                </a:path>
                <a:path w="23622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62400" y="2299970"/>
              <a:ext cx="2133600" cy="748030"/>
            </a:xfrm>
            <a:custGeom>
              <a:avLst/>
              <a:gdLst/>
              <a:ahLst/>
              <a:cxnLst/>
              <a:rect l="l" t="t" r="r" b="b"/>
              <a:pathLst>
                <a:path w="2133600" h="748030">
                  <a:moveTo>
                    <a:pt x="2133600" y="0"/>
                  </a:moveTo>
                  <a:lnTo>
                    <a:pt x="0" y="74802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478270" y="1861820"/>
            <a:ext cx="591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127</a:t>
            </a:fld>
            <a:endParaRPr spc="-25" dirty="0"/>
          </a:p>
        </p:txBody>
      </p:sp>
      <p:sp>
        <p:nvSpPr>
          <p:cNvPr id="25" name="object 25"/>
          <p:cNvSpPr txBox="1"/>
          <p:nvPr/>
        </p:nvSpPr>
        <p:spPr>
          <a:xfrm>
            <a:off x="7392669" y="23342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20870" y="2334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73470" y="257810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78270" y="2913379"/>
            <a:ext cx="575310" cy="7874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spc="-10" dirty="0">
                <a:latin typeface="Tahoma"/>
                <a:cs typeface="Tahoma"/>
              </a:rPr>
              <a:t>[393]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64268" y="30048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[449]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49270" y="3157220"/>
            <a:ext cx="999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[447]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39000" y="39344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[417]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20871" y="4010659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[413]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1" y="922020"/>
            <a:ext cx="5295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4390" algn="l"/>
              </a:tabLst>
            </a:pPr>
            <a:r>
              <a:rPr b="0" spc="-25" dirty="0">
                <a:solidFill>
                  <a:srgbClr val="333398"/>
                </a:solidFill>
                <a:latin typeface="Times New Roman"/>
                <a:cs typeface="Times New Roman"/>
              </a:rPr>
              <a:t>A*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Search:</a:t>
            </a:r>
            <a:r>
              <a:rPr b="0" spc="-22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spc="-18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62637" y="1838007"/>
            <a:ext cx="466725" cy="466725"/>
            <a:chOff x="5862637" y="183800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5"/>
                  </a:lnTo>
                  <a:lnTo>
                    <a:pt x="418019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19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19800" y="1953259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2960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001" y="30810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29037" y="2981007"/>
            <a:ext cx="2676525" cy="528955"/>
            <a:chOff x="3729037" y="2981007"/>
            <a:chExt cx="2676525" cy="528955"/>
          </a:xfrm>
        </p:grpSpPr>
        <p:sp>
          <p:nvSpPr>
            <p:cNvPr id="10" name="object 10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885" y="452586"/>
                  </a:lnTo>
                  <a:lnTo>
                    <a:pt x="317896" y="439339"/>
                  </a:lnTo>
                  <a:lnTo>
                    <a:pt x="356740" y="418354"/>
                  </a:lnTo>
                  <a:lnTo>
                    <a:pt x="390525" y="390525"/>
                  </a:lnTo>
                  <a:lnTo>
                    <a:pt x="418354" y="356740"/>
                  </a:lnTo>
                  <a:lnTo>
                    <a:pt x="439339" y="317896"/>
                  </a:lnTo>
                  <a:lnTo>
                    <a:pt x="452586" y="274885"/>
                  </a:lnTo>
                  <a:lnTo>
                    <a:pt x="457200" y="228600"/>
                  </a:lnTo>
                  <a:lnTo>
                    <a:pt x="452586" y="182679"/>
                  </a:lnTo>
                  <a:lnTo>
                    <a:pt x="439339" y="139838"/>
                  </a:lnTo>
                  <a:lnTo>
                    <a:pt x="418354" y="101017"/>
                  </a:lnTo>
                  <a:lnTo>
                    <a:pt x="390525" y="67151"/>
                  </a:lnTo>
                  <a:lnTo>
                    <a:pt x="356740" y="39179"/>
                  </a:lnTo>
                  <a:lnTo>
                    <a:pt x="317896" y="18036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885"/>
                  </a:lnTo>
                  <a:lnTo>
                    <a:pt x="439340" y="317896"/>
                  </a:lnTo>
                  <a:lnTo>
                    <a:pt x="418355" y="356741"/>
                  </a:lnTo>
                  <a:lnTo>
                    <a:pt x="390525" y="390525"/>
                  </a:lnTo>
                  <a:lnTo>
                    <a:pt x="356741" y="418355"/>
                  </a:lnTo>
                  <a:lnTo>
                    <a:pt x="317896" y="439340"/>
                  </a:lnTo>
                  <a:lnTo>
                    <a:pt x="274885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3800" y="3048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5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96000" y="3096259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29400" y="39001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199"/>
                </a:moveTo>
                <a:lnTo>
                  <a:pt x="182679" y="452586"/>
                </a:lnTo>
                <a:lnTo>
                  <a:pt x="139838" y="439340"/>
                </a:lnTo>
                <a:lnTo>
                  <a:pt x="101017" y="418355"/>
                </a:lnTo>
                <a:lnTo>
                  <a:pt x="67151" y="390524"/>
                </a:lnTo>
                <a:lnTo>
                  <a:pt x="39179" y="356741"/>
                </a:lnTo>
                <a:lnTo>
                  <a:pt x="18037" y="317896"/>
                </a:lnTo>
                <a:lnTo>
                  <a:pt x="4665" y="274885"/>
                </a:lnTo>
                <a:lnTo>
                  <a:pt x="0" y="228599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599"/>
                </a:lnTo>
                <a:lnTo>
                  <a:pt x="452586" y="274885"/>
                </a:lnTo>
                <a:lnTo>
                  <a:pt x="439340" y="317896"/>
                </a:lnTo>
                <a:lnTo>
                  <a:pt x="418355" y="356741"/>
                </a:lnTo>
                <a:lnTo>
                  <a:pt x="390525" y="390524"/>
                </a:lnTo>
                <a:lnTo>
                  <a:pt x="356741" y="418355"/>
                </a:lnTo>
                <a:lnTo>
                  <a:pt x="317896" y="439340"/>
                </a:lnTo>
                <a:lnTo>
                  <a:pt x="274885" y="452586"/>
                </a:lnTo>
                <a:lnTo>
                  <a:pt x="228600" y="45719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81800" y="4010659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00637" y="3438207"/>
            <a:ext cx="1685925" cy="923925"/>
            <a:chOff x="5100637" y="3438207"/>
            <a:chExt cx="1685925" cy="923925"/>
          </a:xfrm>
        </p:grpSpPr>
        <p:sp>
          <p:nvSpPr>
            <p:cNvPr id="17" name="object 17"/>
            <p:cNvSpPr/>
            <p:nvPr/>
          </p:nvSpPr>
          <p:spPr>
            <a:xfrm>
              <a:off x="6172200" y="344297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5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313" y="4664"/>
                  </a:lnTo>
                  <a:lnTo>
                    <a:pt x="139302" y="18036"/>
                  </a:lnTo>
                  <a:lnTo>
                    <a:pt x="100458" y="39179"/>
                  </a:lnTo>
                  <a:lnTo>
                    <a:pt x="66673" y="67151"/>
                  </a:lnTo>
                  <a:lnTo>
                    <a:pt x="38844" y="101017"/>
                  </a:lnTo>
                  <a:lnTo>
                    <a:pt x="17858" y="139838"/>
                  </a:lnTo>
                  <a:lnTo>
                    <a:pt x="4612" y="182679"/>
                  </a:lnTo>
                  <a:lnTo>
                    <a:pt x="0" y="228598"/>
                  </a:lnTo>
                  <a:lnTo>
                    <a:pt x="4612" y="274885"/>
                  </a:lnTo>
                  <a:lnTo>
                    <a:pt x="17858" y="317896"/>
                  </a:lnTo>
                  <a:lnTo>
                    <a:pt x="38844" y="356740"/>
                  </a:lnTo>
                  <a:lnTo>
                    <a:pt x="66675" y="390523"/>
                  </a:lnTo>
                  <a:lnTo>
                    <a:pt x="100458" y="418354"/>
                  </a:lnTo>
                  <a:lnTo>
                    <a:pt x="139302" y="439339"/>
                  </a:lnTo>
                  <a:lnTo>
                    <a:pt x="182313" y="452586"/>
                  </a:lnTo>
                  <a:lnTo>
                    <a:pt x="228600" y="457198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3"/>
                  </a:lnTo>
                  <a:lnTo>
                    <a:pt x="418020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598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05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199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4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599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599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4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19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7800" y="344297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11470" y="34010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957637" y="2295207"/>
            <a:ext cx="4505325" cy="757555"/>
            <a:chOff x="3957637" y="2295207"/>
            <a:chExt cx="4505325" cy="757555"/>
          </a:xfrm>
        </p:grpSpPr>
        <p:sp>
          <p:nvSpPr>
            <p:cNvPr id="23" name="object 23"/>
            <p:cNvSpPr/>
            <p:nvPr/>
          </p:nvSpPr>
          <p:spPr>
            <a:xfrm>
              <a:off x="6096000" y="2299970"/>
              <a:ext cx="2362200" cy="685800"/>
            </a:xfrm>
            <a:custGeom>
              <a:avLst/>
              <a:gdLst/>
              <a:ahLst/>
              <a:cxnLst/>
              <a:rect l="l" t="t" r="r" b="b"/>
              <a:pathLst>
                <a:path w="2362200" h="685800">
                  <a:moveTo>
                    <a:pt x="0" y="0"/>
                  </a:moveTo>
                  <a:lnTo>
                    <a:pt x="2362200" y="671829"/>
                  </a:lnTo>
                </a:path>
                <a:path w="23622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62400" y="2299970"/>
              <a:ext cx="2133600" cy="748030"/>
            </a:xfrm>
            <a:custGeom>
              <a:avLst/>
              <a:gdLst/>
              <a:ahLst/>
              <a:cxnLst/>
              <a:rect l="l" t="t" r="r" b="b"/>
              <a:pathLst>
                <a:path w="2133600" h="748030">
                  <a:moveTo>
                    <a:pt x="2133600" y="0"/>
                  </a:moveTo>
                  <a:lnTo>
                    <a:pt x="0" y="74802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78270" y="1861820"/>
            <a:ext cx="591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92669" y="23342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20870" y="2334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73470" y="257810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78270" y="2913379"/>
            <a:ext cx="575310" cy="7874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spc="-10" dirty="0">
                <a:latin typeface="Tahoma"/>
                <a:cs typeface="Tahoma"/>
              </a:rPr>
              <a:t>[393]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764268" y="30048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[449]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49270" y="3157220"/>
            <a:ext cx="999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[447]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9000" y="39344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[417]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67200" y="4800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419600" y="4909820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572000" y="4343400"/>
            <a:ext cx="762000" cy="443230"/>
          </a:xfrm>
          <a:custGeom>
            <a:avLst/>
            <a:gdLst/>
            <a:ahLst/>
            <a:cxnLst/>
            <a:rect l="l" t="t" r="r" b="b"/>
            <a:pathLst>
              <a:path w="762000" h="443229">
                <a:moveTo>
                  <a:pt x="762000" y="0"/>
                </a:moveTo>
                <a:lnTo>
                  <a:pt x="0" y="443231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420871" y="4010659"/>
            <a:ext cx="101473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[413]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  <a:p>
            <a:pPr marL="621665">
              <a:lnSpc>
                <a:spcPct val="100000"/>
              </a:lnSpc>
              <a:spcBef>
                <a:spcPts val="18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128</a:t>
            </a:fld>
            <a:endParaRPr spc="-25" dirty="0"/>
          </a:p>
        </p:txBody>
      </p:sp>
      <p:sp>
        <p:nvSpPr>
          <p:cNvPr id="37" name="object 37"/>
          <p:cNvSpPr txBox="1"/>
          <p:nvPr/>
        </p:nvSpPr>
        <p:spPr>
          <a:xfrm>
            <a:off x="3658870" y="489457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[415]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1" y="922020"/>
            <a:ext cx="5295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4390" algn="l"/>
              </a:tabLst>
            </a:pPr>
            <a:r>
              <a:rPr b="0" spc="-25" dirty="0">
                <a:solidFill>
                  <a:srgbClr val="333398"/>
                </a:solidFill>
                <a:latin typeface="Times New Roman"/>
                <a:cs typeface="Times New Roman"/>
              </a:rPr>
              <a:t>A*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Search:</a:t>
            </a:r>
            <a:r>
              <a:rPr b="0" spc="-22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spc="-18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62637" y="1838007"/>
            <a:ext cx="466725" cy="466725"/>
            <a:chOff x="5862637" y="183800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5"/>
                  </a:lnTo>
                  <a:lnTo>
                    <a:pt x="418019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19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19800" y="1953259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2960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001" y="30810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29037" y="2981007"/>
            <a:ext cx="2676525" cy="528955"/>
            <a:chOff x="3729037" y="2981007"/>
            <a:chExt cx="2676525" cy="528955"/>
          </a:xfrm>
        </p:grpSpPr>
        <p:sp>
          <p:nvSpPr>
            <p:cNvPr id="10" name="object 10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885" y="452586"/>
                  </a:lnTo>
                  <a:lnTo>
                    <a:pt x="317896" y="439339"/>
                  </a:lnTo>
                  <a:lnTo>
                    <a:pt x="356740" y="418354"/>
                  </a:lnTo>
                  <a:lnTo>
                    <a:pt x="390525" y="390525"/>
                  </a:lnTo>
                  <a:lnTo>
                    <a:pt x="418354" y="356740"/>
                  </a:lnTo>
                  <a:lnTo>
                    <a:pt x="439339" y="317896"/>
                  </a:lnTo>
                  <a:lnTo>
                    <a:pt x="452586" y="274885"/>
                  </a:lnTo>
                  <a:lnTo>
                    <a:pt x="457200" y="228600"/>
                  </a:lnTo>
                  <a:lnTo>
                    <a:pt x="452586" y="182679"/>
                  </a:lnTo>
                  <a:lnTo>
                    <a:pt x="439339" y="139838"/>
                  </a:lnTo>
                  <a:lnTo>
                    <a:pt x="418354" y="101017"/>
                  </a:lnTo>
                  <a:lnTo>
                    <a:pt x="390525" y="67151"/>
                  </a:lnTo>
                  <a:lnTo>
                    <a:pt x="356740" y="39179"/>
                  </a:lnTo>
                  <a:lnTo>
                    <a:pt x="317896" y="18036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885"/>
                  </a:lnTo>
                  <a:lnTo>
                    <a:pt x="439340" y="317896"/>
                  </a:lnTo>
                  <a:lnTo>
                    <a:pt x="418355" y="356741"/>
                  </a:lnTo>
                  <a:lnTo>
                    <a:pt x="390525" y="390525"/>
                  </a:lnTo>
                  <a:lnTo>
                    <a:pt x="356741" y="418355"/>
                  </a:lnTo>
                  <a:lnTo>
                    <a:pt x="317896" y="439340"/>
                  </a:lnTo>
                  <a:lnTo>
                    <a:pt x="274885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3800" y="3048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5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96000" y="3096259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29400" y="39001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199"/>
                </a:moveTo>
                <a:lnTo>
                  <a:pt x="182679" y="452586"/>
                </a:lnTo>
                <a:lnTo>
                  <a:pt x="139838" y="439340"/>
                </a:lnTo>
                <a:lnTo>
                  <a:pt x="101017" y="418355"/>
                </a:lnTo>
                <a:lnTo>
                  <a:pt x="67151" y="390524"/>
                </a:lnTo>
                <a:lnTo>
                  <a:pt x="39179" y="356741"/>
                </a:lnTo>
                <a:lnTo>
                  <a:pt x="18037" y="317896"/>
                </a:lnTo>
                <a:lnTo>
                  <a:pt x="4665" y="274885"/>
                </a:lnTo>
                <a:lnTo>
                  <a:pt x="0" y="228599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599"/>
                </a:lnTo>
                <a:lnTo>
                  <a:pt x="452586" y="274885"/>
                </a:lnTo>
                <a:lnTo>
                  <a:pt x="439340" y="317896"/>
                </a:lnTo>
                <a:lnTo>
                  <a:pt x="418355" y="356741"/>
                </a:lnTo>
                <a:lnTo>
                  <a:pt x="390525" y="390524"/>
                </a:lnTo>
                <a:lnTo>
                  <a:pt x="356741" y="418355"/>
                </a:lnTo>
                <a:lnTo>
                  <a:pt x="317896" y="439340"/>
                </a:lnTo>
                <a:lnTo>
                  <a:pt x="274885" y="452586"/>
                </a:lnTo>
                <a:lnTo>
                  <a:pt x="228600" y="45719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81800" y="4010659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00437" y="3438207"/>
            <a:ext cx="3286125" cy="2738755"/>
            <a:chOff x="3500437" y="3438207"/>
            <a:chExt cx="3286125" cy="2738755"/>
          </a:xfrm>
        </p:grpSpPr>
        <p:sp>
          <p:nvSpPr>
            <p:cNvPr id="17" name="object 17"/>
            <p:cNvSpPr/>
            <p:nvPr/>
          </p:nvSpPr>
          <p:spPr>
            <a:xfrm>
              <a:off x="6172200" y="344297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5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313" y="4664"/>
                  </a:lnTo>
                  <a:lnTo>
                    <a:pt x="139302" y="18036"/>
                  </a:lnTo>
                  <a:lnTo>
                    <a:pt x="100458" y="39179"/>
                  </a:lnTo>
                  <a:lnTo>
                    <a:pt x="66673" y="67151"/>
                  </a:lnTo>
                  <a:lnTo>
                    <a:pt x="38844" y="101017"/>
                  </a:lnTo>
                  <a:lnTo>
                    <a:pt x="17858" y="139838"/>
                  </a:lnTo>
                  <a:lnTo>
                    <a:pt x="4612" y="182679"/>
                  </a:lnTo>
                  <a:lnTo>
                    <a:pt x="0" y="228598"/>
                  </a:lnTo>
                  <a:lnTo>
                    <a:pt x="4612" y="274885"/>
                  </a:lnTo>
                  <a:lnTo>
                    <a:pt x="17858" y="317896"/>
                  </a:lnTo>
                  <a:lnTo>
                    <a:pt x="38844" y="356740"/>
                  </a:lnTo>
                  <a:lnTo>
                    <a:pt x="66675" y="390523"/>
                  </a:lnTo>
                  <a:lnTo>
                    <a:pt x="100458" y="418354"/>
                  </a:lnTo>
                  <a:lnTo>
                    <a:pt x="139302" y="439339"/>
                  </a:lnTo>
                  <a:lnTo>
                    <a:pt x="182313" y="452586"/>
                  </a:lnTo>
                  <a:lnTo>
                    <a:pt x="228600" y="457198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3"/>
                  </a:lnTo>
                  <a:lnTo>
                    <a:pt x="418020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598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05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199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4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599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599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4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19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67200" y="48145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598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3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198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3"/>
                  </a:lnTo>
                  <a:lnTo>
                    <a:pt x="418020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598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67200" y="48145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199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4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599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599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4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19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52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419600" y="4925059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29037" y="3438207"/>
            <a:ext cx="2447925" cy="2281555"/>
            <a:chOff x="3729037" y="3438207"/>
            <a:chExt cx="2447925" cy="2281555"/>
          </a:xfrm>
        </p:grpSpPr>
        <p:sp>
          <p:nvSpPr>
            <p:cNvPr id="25" name="object 25"/>
            <p:cNvSpPr/>
            <p:nvPr/>
          </p:nvSpPr>
          <p:spPr>
            <a:xfrm>
              <a:off x="5257800" y="344297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72000" y="4357370"/>
              <a:ext cx="762000" cy="443230"/>
            </a:xfrm>
            <a:custGeom>
              <a:avLst/>
              <a:gdLst/>
              <a:ahLst/>
              <a:cxnLst/>
              <a:rect l="l" t="t" r="r" b="b"/>
              <a:pathLst>
                <a:path w="762000" h="443229">
                  <a:moveTo>
                    <a:pt x="762000" y="0"/>
                  </a:moveTo>
                  <a:lnTo>
                    <a:pt x="0" y="44323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33800" y="5271770"/>
              <a:ext cx="762000" cy="443230"/>
            </a:xfrm>
            <a:custGeom>
              <a:avLst/>
              <a:gdLst/>
              <a:ahLst/>
              <a:cxnLst/>
              <a:rect l="l" t="t" r="r" b="b"/>
              <a:pathLst>
                <a:path w="762000" h="443229">
                  <a:moveTo>
                    <a:pt x="762000" y="0"/>
                  </a:moveTo>
                  <a:lnTo>
                    <a:pt x="0" y="44323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411470" y="34010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57728" y="2295298"/>
            <a:ext cx="4505325" cy="757555"/>
            <a:chOff x="3957728" y="2295298"/>
            <a:chExt cx="4505325" cy="757555"/>
          </a:xfrm>
        </p:grpSpPr>
        <p:sp>
          <p:nvSpPr>
            <p:cNvPr id="30" name="object 30"/>
            <p:cNvSpPr/>
            <p:nvPr/>
          </p:nvSpPr>
          <p:spPr>
            <a:xfrm>
              <a:off x="6096000" y="2299970"/>
              <a:ext cx="2362200" cy="685800"/>
            </a:xfrm>
            <a:custGeom>
              <a:avLst/>
              <a:gdLst/>
              <a:ahLst/>
              <a:cxnLst/>
              <a:rect l="l" t="t" r="r" b="b"/>
              <a:pathLst>
                <a:path w="2362200" h="685800">
                  <a:moveTo>
                    <a:pt x="0" y="0"/>
                  </a:moveTo>
                  <a:lnTo>
                    <a:pt x="2362200" y="671829"/>
                  </a:lnTo>
                </a:path>
                <a:path w="23622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62400" y="2299970"/>
              <a:ext cx="2133600" cy="748030"/>
            </a:xfrm>
            <a:custGeom>
              <a:avLst/>
              <a:gdLst/>
              <a:ahLst/>
              <a:cxnLst/>
              <a:rect l="l" t="t" r="r" b="b"/>
              <a:pathLst>
                <a:path w="2133600" h="748030">
                  <a:moveTo>
                    <a:pt x="2133600" y="0"/>
                  </a:moveTo>
                  <a:lnTo>
                    <a:pt x="0" y="74802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478270" y="1861820"/>
            <a:ext cx="591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129</a:t>
            </a:fld>
            <a:endParaRPr spc="-25" dirty="0"/>
          </a:p>
        </p:txBody>
      </p:sp>
      <p:sp>
        <p:nvSpPr>
          <p:cNvPr id="33" name="object 33"/>
          <p:cNvSpPr txBox="1"/>
          <p:nvPr/>
        </p:nvSpPr>
        <p:spPr>
          <a:xfrm>
            <a:off x="5030470" y="45288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92669" y="23342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20870" y="2334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73470" y="257810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78270" y="2913379"/>
            <a:ext cx="575310" cy="7874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spc="-10" dirty="0">
                <a:latin typeface="Tahoma"/>
                <a:cs typeface="Tahoma"/>
              </a:rPr>
              <a:t>[393]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64268" y="30048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[449]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49270" y="3157220"/>
            <a:ext cx="999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[447]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39000" y="39344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[417]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20871" y="4010659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[413]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58870" y="49098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[415]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95601" y="5839459"/>
            <a:ext cx="54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57600" y="5363972"/>
            <a:ext cx="956944" cy="7632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R="40005" algn="r">
              <a:lnSpc>
                <a:spcPct val="100000"/>
              </a:lnSpc>
              <a:spcBef>
                <a:spcPts val="8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745"/>
              </a:spcBef>
              <a:tabLst>
                <a:tab pos="381000" algn="l"/>
              </a:tabLst>
            </a:pPr>
            <a:r>
              <a:rPr sz="1800" spc="-50" dirty="0">
                <a:latin typeface="Tahoma"/>
                <a:cs typeface="Tahoma"/>
              </a:rPr>
              <a:t>I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10" dirty="0">
                <a:latin typeface="Tahoma"/>
                <a:cs typeface="Tahoma"/>
              </a:rPr>
              <a:t>[418]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1952" y="1685289"/>
            <a:ext cx="3275329" cy="4409440"/>
          </a:xfrm>
          <a:custGeom>
            <a:avLst/>
            <a:gdLst/>
            <a:ahLst/>
            <a:cxnLst/>
            <a:rect l="l" t="t" r="r" b="b"/>
            <a:pathLst>
              <a:path w="3275329" h="4409440">
                <a:moveTo>
                  <a:pt x="3275012" y="0"/>
                </a:moveTo>
                <a:lnTo>
                  <a:pt x="2869247" y="0"/>
                </a:lnTo>
                <a:lnTo>
                  <a:pt x="2869247" y="4023360"/>
                </a:lnTo>
                <a:lnTo>
                  <a:pt x="0" y="4023360"/>
                </a:lnTo>
                <a:lnTo>
                  <a:pt x="0" y="4409440"/>
                </a:lnTo>
                <a:lnTo>
                  <a:pt x="3275012" y="4409440"/>
                </a:lnTo>
                <a:lnTo>
                  <a:pt x="3275012" y="4023360"/>
                </a:lnTo>
                <a:lnTo>
                  <a:pt x="3275012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2857" y="744468"/>
            <a:ext cx="3275965" cy="4408805"/>
          </a:xfrm>
          <a:custGeom>
            <a:avLst/>
            <a:gdLst/>
            <a:ahLst/>
            <a:cxnLst/>
            <a:rect l="l" t="t" r="r" b="b"/>
            <a:pathLst>
              <a:path w="3275965" h="4408805">
                <a:moveTo>
                  <a:pt x="3275013" y="0"/>
                </a:moveTo>
                <a:lnTo>
                  <a:pt x="0" y="0"/>
                </a:lnTo>
                <a:lnTo>
                  <a:pt x="0" y="4408487"/>
                </a:lnTo>
                <a:lnTo>
                  <a:pt x="405774" y="4408487"/>
                </a:lnTo>
                <a:lnTo>
                  <a:pt x="405774" y="384420"/>
                </a:lnTo>
                <a:lnTo>
                  <a:pt x="3275668" y="385742"/>
                </a:lnTo>
                <a:lnTo>
                  <a:pt x="3275197" y="288025"/>
                </a:lnTo>
                <a:lnTo>
                  <a:pt x="3275483" y="97717"/>
                </a:lnTo>
                <a:lnTo>
                  <a:pt x="3275013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7261" y="2753211"/>
            <a:ext cx="4062095" cy="24599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>
              <a:lnSpc>
                <a:spcPts val="7100"/>
              </a:lnSpc>
              <a:spcBef>
                <a:spcPts val="890"/>
              </a:spcBef>
            </a:pPr>
            <a:r>
              <a:rPr sz="6450" b="0" spc="65" dirty="0">
                <a:latin typeface="Franklin Gothic Book"/>
                <a:cs typeface="Franklin Gothic Book"/>
              </a:rPr>
              <a:t>EXAMPLE </a:t>
            </a:r>
            <a:r>
              <a:rPr sz="6450" b="0" spc="55" dirty="0">
                <a:latin typeface="Franklin Gothic Book"/>
                <a:cs typeface="Franklin Gothic Book"/>
              </a:rPr>
              <a:t>PROBLEMS</a:t>
            </a:r>
            <a:endParaRPr sz="645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300" b="0" spc="-35" dirty="0">
                <a:latin typeface="Franklin Gothic Book"/>
                <a:cs typeface="Franklin Gothic Book"/>
              </a:rPr>
              <a:t>Toy</a:t>
            </a:r>
            <a:r>
              <a:rPr sz="2300" b="0" spc="-90" dirty="0">
                <a:latin typeface="Franklin Gothic Book"/>
                <a:cs typeface="Franklin Gothic Book"/>
              </a:rPr>
              <a:t> </a:t>
            </a:r>
            <a:r>
              <a:rPr sz="2300" b="0" spc="-10" dirty="0">
                <a:latin typeface="Franklin Gothic Book"/>
                <a:cs typeface="Franklin Gothic Book"/>
              </a:rPr>
              <a:t>Problem</a:t>
            </a:r>
            <a:endParaRPr sz="2300">
              <a:latin typeface="Franklin Gothic Book"/>
              <a:cs typeface="Franklin Gothic Boo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1" y="922020"/>
            <a:ext cx="5295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4390" algn="l"/>
              </a:tabLst>
            </a:pPr>
            <a:r>
              <a:rPr b="0" spc="-25" dirty="0">
                <a:solidFill>
                  <a:srgbClr val="333398"/>
                </a:solidFill>
                <a:latin typeface="Times New Roman"/>
                <a:cs typeface="Times New Roman"/>
              </a:rPr>
              <a:t>A*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Search:</a:t>
            </a:r>
            <a:r>
              <a:rPr b="0" spc="-22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spc="-18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62637" y="1838007"/>
            <a:ext cx="466725" cy="466725"/>
            <a:chOff x="5862637" y="183800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5"/>
                  </a:lnTo>
                  <a:lnTo>
                    <a:pt x="418019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19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19800" y="1953259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2960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001" y="30810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29037" y="2981007"/>
            <a:ext cx="2676525" cy="528955"/>
            <a:chOff x="3729037" y="2981007"/>
            <a:chExt cx="2676525" cy="528955"/>
          </a:xfrm>
        </p:grpSpPr>
        <p:sp>
          <p:nvSpPr>
            <p:cNvPr id="10" name="object 10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885" y="452586"/>
                  </a:lnTo>
                  <a:lnTo>
                    <a:pt x="317896" y="439339"/>
                  </a:lnTo>
                  <a:lnTo>
                    <a:pt x="356740" y="418354"/>
                  </a:lnTo>
                  <a:lnTo>
                    <a:pt x="390525" y="390525"/>
                  </a:lnTo>
                  <a:lnTo>
                    <a:pt x="418354" y="356740"/>
                  </a:lnTo>
                  <a:lnTo>
                    <a:pt x="439339" y="317896"/>
                  </a:lnTo>
                  <a:lnTo>
                    <a:pt x="452586" y="274885"/>
                  </a:lnTo>
                  <a:lnTo>
                    <a:pt x="457200" y="228600"/>
                  </a:lnTo>
                  <a:lnTo>
                    <a:pt x="452586" y="182679"/>
                  </a:lnTo>
                  <a:lnTo>
                    <a:pt x="439339" y="139838"/>
                  </a:lnTo>
                  <a:lnTo>
                    <a:pt x="418354" y="101017"/>
                  </a:lnTo>
                  <a:lnTo>
                    <a:pt x="390525" y="67151"/>
                  </a:lnTo>
                  <a:lnTo>
                    <a:pt x="356740" y="39179"/>
                  </a:lnTo>
                  <a:lnTo>
                    <a:pt x="317896" y="18036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885"/>
                  </a:lnTo>
                  <a:lnTo>
                    <a:pt x="439340" y="317896"/>
                  </a:lnTo>
                  <a:lnTo>
                    <a:pt x="418355" y="356741"/>
                  </a:lnTo>
                  <a:lnTo>
                    <a:pt x="390525" y="390525"/>
                  </a:lnTo>
                  <a:lnTo>
                    <a:pt x="356741" y="418355"/>
                  </a:lnTo>
                  <a:lnTo>
                    <a:pt x="317896" y="439340"/>
                  </a:lnTo>
                  <a:lnTo>
                    <a:pt x="274885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3800" y="3048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5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96000" y="3096259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24637" y="3895407"/>
            <a:ext cx="466725" cy="466725"/>
            <a:chOff x="6624637" y="3895407"/>
            <a:chExt cx="466725" cy="466725"/>
          </a:xfrm>
        </p:grpSpPr>
        <p:sp>
          <p:nvSpPr>
            <p:cNvPr id="15" name="object 15"/>
            <p:cNvSpPr/>
            <p:nvPr/>
          </p:nvSpPr>
          <p:spPr>
            <a:xfrm>
              <a:off x="6629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8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598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8" y="356740"/>
                  </a:lnTo>
                  <a:lnTo>
                    <a:pt x="67151" y="390523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198"/>
                  </a:lnTo>
                  <a:lnTo>
                    <a:pt x="274885" y="452586"/>
                  </a:lnTo>
                  <a:lnTo>
                    <a:pt x="317896" y="439339"/>
                  </a:lnTo>
                  <a:lnTo>
                    <a:pt x="356740" y="418354"/>
                  </a:lnTo>
                  <a:lnTo>
                    <a:pt x="390525" y="390523"/>
                  </a:lnTo>
                  <a:lnTo>
                    <a:pt x="418354" y="356740"/>
                  </a:lnTo>
                  <a:lnTo>
                    <a:pt x="439339" y="317896"/>
                  </a:lnTo>
                  <a:lnTo>
                    <a:pt x="452586" y="274885"/>
                  </a:lnTo>
                  <a:lnTo>
                    <a:pt x="457200" y="228598"/>
                  </a:lnTo>
                  <a:lnTo>
                    <a:pt x="452586" y="182679"/>
                  </a:lnTo>
                  <a:lnTo>
                    <a:pt x="439339" y="139838"/>
                  </a:lnTo>
                  <a:lnTo>
                    <a:pt x="418354" y="101017"/>
                  </a:lnTo>
                  <a:lnTo>
                    <a:pt x="390525" y="67151"/>
                  </a:lnTo>
                  <a:lnTo>
                    <a:pt x="356740" y="39179"/>
                  </a:lnTo>
                  <a:lnTo>
                    <a:pt x="317896" y="18036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29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199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4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599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599"/>
                  </a:lnTo>
                  <a:lnTo>
                    <a:pt x="452586" y="274885"/>
                  </a:lnTo>
                  <a:lnTo>
                    <a:pt x="439340" y="317896"/>
                  </a:lnTo>
                  <a:lnTo>
                    <a:pt x="418355" y="356741"/>
                  </a:lnTo>
                  <a:lnTo>
                    <a:pt x="390525" y="390524"/>
                  </a:lnTo>
                  <a:lnTo>
                    <a:pt x="356741" y="418355"/>
                  </a:lnTo>
                  <a:lnTo>
                    <a:pt x="317896" y="439340"/>
                  </a:lnTo>
                  <a:lnTo>
                    <a:pt x="274885" y="452586"/>
                  </a:lnTo>
                  <a:lnTo>
                    <a:pt x="228600" y="45719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781800" y="4010659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00437" y="3438207"/>
            <a:ext cx="3286125" cy="2738755"/>
            <a:chOff x="3500437" y="3438207"/>
            <a:chExt cx="3286125" cy="2738755"/>
          </a:xfrm>
        </p:grpSpPr>
        <p:sp>
          <p:nvSpPr>
            <p:cNvPr id="19" name="object 19"/>
            <p:cNvSpPr/>
            <p:nvPr/>
          </p:nvSpPr>
          <p:spPr>
            <a:xfrm>
              <a:off x="6172200" y="344297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05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313" y="4664"/>
                  </a:lnTo>
                  <a:lnTo>
                    <a:pt x="139302" y="18036"/>
                  </a:lnTo>
                  <a:lnTo>
                    <a:pt x="100458" y="39179"/>
                  </a:lnTo>
                  <a:lnTo>
                    <a:pt x="66673" y="67151"/>
                  </a:lnTo>
                  <a:lnTo>
                    <a:pt x="38844" y="101017"/>
                  </a:lnTo>
                  <a:lnTo>
                    <a:pt x="17858" y="139838"/>
                  </a:lnTo>
                  <a:lnTo>
                    <a:pt x="4612" y="182679"/>
                  </a:lnTo>
                  <a:lnTo>
                    <a:pt x="0" y="228598"/>
                  </a:lnTo>
                  <a:lnTo>
                    <a:pt x="4612" y="274885"/>
                  </a:lnTo>
                  <a:lnTo>
                    <a:pt x="17858" y="317896"/>
                  </a:lnTo>
                  <a:lnTo>
                    <a:pt x="38844" y="356740"/>
                  </a:lnTo>
                  <a:lnTo>
                    <a:pt x="66675" y="390523"/>
                  </a:lnTo>
                  <a:lnTo>
                    <a:pt x="100458" y="418354"/>
                  </a:lnTo>
                  <a:lnTo>
                    <a:pt x="139302" y="439339"/>
                  </a:lnTo>
                  <a:lnTo>
                    <a:pt x="182313" y="452586"/>
                  </a:lnTo>
                  <a:lnTo>
                    <a:pt x="228600" y="457198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3"/>
                  </a:lnTo>
                  <a:lnTo>
                    <a:pt x="418020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598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05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199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4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599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599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4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19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67200" y="48145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598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3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198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3"/>
                  </a:lnTo>
                  <a:lnTo>
                    <a:pt x="418020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598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67200" y="48145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199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4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599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599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4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19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52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419600" y="4925059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729037" y="3438207"/>
            <a:ext cx="2447925" cy="2281555"/>
            <a:chOff x="3729037" y="3438207"/>
            <a:chExt cx="2447925" cy="2281555"/>
          </a:xfrm>
        </p:grpSpPr>
        <p:sp>
          <p:nvSpPr>
            <p:cNvPr id="27" name="object 27"/>
            <p:cNvSpPr/>
            <p:nvPr/>
          </p:nvSpPr>
          <p:spPr>
            <a:xfrm>
              <a:off x="5257800" y="344297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72000" y="4357370"/>
              <a:ext cx="762000" cy="443230"/>
            </a:xfrm>
            <a:custGeom>
              <a:avLst/>
              <a:gdLst/>
              <a:ahLst/>
              <a:cxnLst/>
              <a:rect l="l" t="t" r="r" b="b"/>
              <a:pathLst>
                <a:path w="762000" h="443229">
                  <a:moveTo>
                    <a:pt x="762000" y="0"/>
                  </a:moveTo>
                  <a:lnTo>
                    <a:pt x="0" y="44323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33800" y="5271770"/>
              <a:ext cx="762000" cy="443230"/>
            </a:xfrm>
            <a:custGeom>
              <a:avLst/>
              <a:gdLst/>
              <a:ahLst/>
              <a:cxnLst/>
              <a:rect l="l" t="t" r="r" b="b"/>
              <a:pathLst>
                <a:path w="762000" h="443229">
                  <a:moveTo>
                    <a:pt x="762000" y="0"/>
                  </a:moveTo>
                  <a:lnTo>
                    <a:pt x="0" y="44323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411470" y="34010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957637" y="2295207"/>
            <a:ext cx="4505325" cy="757555"/>
            <a:chOff x="3957637" y="2295207"/>
            <a:chExt cx="4505325" cy="757555"/>
          </a:xfrm>
        </p:grpSpPr>
        <p:sp>
          <p:nvSpPr>
            <p:cNvPr id="32" name="object 32"/>
            <p:cNvSpPr/>
            <p:nvPr/>
          </p:nvSpPr>
          <p:spPr>
            <a:xfrm>
              <a:off x="6096000" y="2299970"/>
              <a:ext cx="2362200" cy="685800"/>
            </a:xfrm>
            <a:custGeom>
              <a:avLst/>
              <a:gdLst/>
              <a:ahLst/>
              <a:cxnLst/>
              <a:rect l="l" t="t" r="r" b="b"/>
              <a:pathLst>
                <a:path w="2362200" h="685800">
                  <a:moveTo>
                    <a:pt x="0" y="0"/>
                  </a:moveTo>
                  <a:lnTo>
                    <a:pt x="2362200" y="671829"/>
                  </a:lnTo>
                </a:path>
                <a:path w="23622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62400" y="2299970"/>
              <a:ext cx="2133600" cy="748030"/>
            </a:xfrm>
            <a:custGeom>
              <a:avLst/>
              <a:gdLst/>
              <a:ahLst/>
              <a:cxnLst/>
              <a:rect l="l" t="t" r="r" b="b"/>
              <a:pathLst>
                <a:path w="2133600" h="748030">
                  <a:moveTo>
                    <a:pt x="2133600" y="0"/>
                  </a:moveTo>
                  <a:lnTo>
                    <a:pt x="0" y="74802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78270" y="1861820"/>
            <a:ext cx="591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30470" y="45288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92669" y="23342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20870" y="2334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3470" y="257810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78270" y="2913379"/>
            <a:ext cx="575310" cy="7874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spc="-10" dirty="0">
                <a:latin typeface="Tahoma"/>
                <a:cs typeface="Tahoma"/>
              </a:rPr>
              <a:t>[393]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64268" y="30048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[449]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49270" y="3157220"/>
            <a:ext cx="999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[447]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39000" y="39344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[417]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20871" y="4010659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[413]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58870" y="49098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[415]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95601" y="5839459"/>
            <a:ext cx="54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57600" y="5363972"/>
            <a:ext cx="956944" cy="7632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R="40005" algn="r">
              <a:lnSpc>
                <a:spcPct val="100000"/>
              </a:lnSpc>
              <a:spcBef>
                <a:spcPts val="8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745"/>
              </a:spcBef>
              <a:tabLst>
                <a:tab pos="381000" algn="l"/>
              </a:tabLst>
            </a:pPr>
            <a:r>
              <a:rPr sz="1800" spc="-50" dirty="0">
                <a:latin typeface="Tahoma"/>
                <a:cs typeface="Tahoma"/>
              </a:rPr>
              <a:t>I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10" dirty="0">
                <a:latin typeface="Tahoma"/>
                <a:cs typeface="Tahoma"/>
              </a:rPr>
              <a:t>[418]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929528" y="4338728"/>
            <a:ext cx="847725" cy="923925"/>
            <a:chOff x="6929528" y="4338728"/>
            <a:chExt cx="847725" cy="923925"/>
          </a:xfrm>
        </p:grpSpPr>
        <p:sp>
          <p:nvSpPr>
            <p:cNvPr id="48" name="object 48"/>
            <p:cNvSpPr/>
            <p:nvPr/>
          </p:nvSpPr>
          <p:spPr>
            <a:xfrm>
              <a:off x="7315200" y="4800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34200" y="4343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467600" y="4909820"/>
            <a:ext cx="9569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700" algn="l"/>
              </a:tabLst>
            </a:pPr>
            <a:r>
              <a:rPr sz="1800" spc="-50" dirty="0">
                <a:latin typeface="Tahoma"/>
                <a:cs typeface="Tahoma"/>
              </a:rPr>
              <a:t>I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10" dirty="0">
                <a:latin typeface="Tahoma"/>
                <a:cs typeface="Tahoma"/>
              </a:rPr>
              <a:t>[450]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130</a:t>
            </a:fld>
            <a:endParaRPr spc="-25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1" y="922020"/>
            <a:ext cx="5295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4390" algn="l"/>
              </a:tabLst>
            </a:pPr>
            <a:r>
              <a:rPr b="0" spc="-25" dirty="0">
                <a:solidFill>
                  <a:srgbClr val="333398"/>
                </a:solidFill>
                <a:latin typeface="Times New Roman"/>
                <a:cs typeface="Times New Roman"/>
              </a:rPr>
              <a:t>A*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Search:</a:t>
            </a:r>
            <a:r>
              <a:rPr b="0" spc="-22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spc="-18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62637" y="1838007"/>
            <a:ext cx="466725" cy="466725"/>
            <a:chOff x="5862637" y="183800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5"/>
                  </a:lnTo>
                  <a:lnTo>
                    <a:pt x="418019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19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19800" y="1953259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2960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001" y="30810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29037" y="2981007"/>
            <a:ext cx="2676525" cy="528955"/>
            <a:chOff x="3729037" y="2981007"/>
            <a:chExt cx="2676525" cy="528955"/>
          </a:xfrm>
        </p:grpSpPr>
        <p:sp>
          <p:nvSpPr>
            <p:cNvPr id="10" name="object 10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885" y="452586"/>
                  </a:lnTo>
                  <a:lnTo>
                    <a:pt x="317896" y="439339"/>
                  </a:lnTo>
                  <a:lnTo>
                    <a:pt x="356740" y="418354"/>
                  </a:lnTo>
                  <a:lnTo>
                    <a:pt x="390525" y="390525"/>
                  </a:lnTo>
                  <a:lnTo>
                    <a:pt x="418354" y="356740"/>
                  </a:lnTo>
                  <a:lnTo>
                    <a:pt x="439339" y="317896"/>
                  </a:lnTo>
                  <a:lnTo>
                    <a:pt x="452586" y="274885"/>
                  </a:lnTo>
                  <a:lnTo>
                    <a:pt x="457200" y="228600"/>
                  </a:lnTo>
                  <a:lnTo>
                    <a:pt x="452586" y="182679"/>
                  </a:lnTo>
                  <a:lnTo>
                    <a:pt x="439339" y="139838"/>
                  </a:lnTo>
                  <a:lnTo>
                    <a:pt x="418354" y="101017"/>
                  </a:lnTo>
                  <a:lnTo>
                    <a:pt x="390525" y="67151"/>
                  </a:lnTo>
                  <a:lnTo>
                    <a:pt x="356740" y="39179"/>
                  </a:lnTo>
                  <a:lnTo>
                    <a:pt x="317896" y="18036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885"/>
                  </a:lnTo>
                  <a:lnTo>
                    <a:pt x="439340" y="317896"/>
                  </a:lnTo>
                  <a:lnTo>
                    <a:pt x="418355" y="356741"/>
                  </a:lnTo>
                  <a:lnTo>
                    <a:pt x="390525" y="390525"/>
                  </a:lnTo>
                  <a:lnTo>
                    <a:pt x="356741" y="418355"/>
                  </a:lnTo>
                  <a:lnTo>
                    <a:pt x="317896" y="439340"/>
                  </a:lnTo>
                  <a:lnTo>
                    <a:pt x="274885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3800" y="3048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5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96000" y="3096259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29400" y="39001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199"/>
                </a:moveTo>
                <a:lnTo>
                  <a:pt x="182679" y="452586"/>
                </a:lnTo>
                <a:lnTo>
                  <a:pt x="139838" y="439340"/>
                </a:lnTo>
                <a:lnTo>
                  <a:pt x="101017" y="418355"/>
                </a:lnTo>
                <a:lnTo>
                  <a:pt x="67151" y="390524"/>
                </a:lnTo>
                <a:lnTo>
                  <a:pt x="39179" y="356741"/>
                </a:lnTo>
                <a:lnTo>
                  <a:pt x="18037" y="317896"/>
                </a:lnTo>
                <a:lnTo>
                  <a:pt x="4665" y="274885"/>
                </a:lnTo>
                <a:lnTo>
                  <a:pt x="0" y="228599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599"/>
                </a:lnTo>
                <a:lnTo>
                  <a:pt x="452586" y="274885"/>
                </a:lnTo>
                <a:lnTo>
                  <a:pt x="439340" y="317896"/>
                </a:lnTo>
                <a:lnTo>
                  <a:pt x="418355" y="356741"/>
                </a:lnTo>
                <a:lnTo>
                  <a:pt x="390525" y="390524"/>
                </a:lnTo>
                <a:lnTo>
                  <a:pt x="356741" y="418355"/>
                </a:lnTo>
                <a:lnTo>
                  <a:pt x="317896" y="439340"/>
                </a:lnTo>
                <a:lnTo>
                  <a:pt x="274885" y="452586"/>
                </a:lnTo>
                <a:lnTo>
                  <a:pt x="228600" y="45719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81800" y="4010659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00437" y="3438207"/>
            <a:ext cx="3286125" cy="2738755"/>
            <a:chOff x="3500437" y="3438207"/>
            <a:chExt cx="3286125" cy="2738755"/>
          </a:xfrm>
        </p:grpSpPr>
        <p:sp>
          <p:nvSpPr>
            <p:cNvPr id="17" name="object 17"/>
            <p:cNvSpPr/>
            <p:nvPr/>
          </p:nvSpPr>
          <p:spPr>
            <a:xfrm>
              <a:off x="6172200" y="344297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5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313" y="4664"/>
                  </a:lnTo>
                  <a:lnTo>
                    <a:pt x="139302" y="18036"/>
                  </a:lnTo>
                  <a:lnTo>
                    <a:pt x="100458" y="39179"/>
                  </a:lnTo>
                  <a:lnTo>
                    <a:pt x="66673" y="67151"/>
                  </a:lnTo>
                  <a:lnTo>
                    <a:pt x="38844" y="101017"/>
                  </a:lnTo>
                  <a:lnTo>
                    <a:pt x="17858" y="139838"/>
                  </a:lnTo>
                  <a:lnTo>
                    <a:pt x="4612" y="182679"/>
                  </a:lnTo>
                  <a:lnTo>
                    <a:pt x="0" y="228598"/>
                  </a:lnTo>
                  <a:lnTo>
                    <a:pt x="4612" y="274885"/>
                  </a:lnTo>
                  <a:lnTo>
                    <a:pt x="17858" y="317896"/>
                  </a:lnTo>
                  <a:lnTo>
                    <a:pt x="38844" y="356740"/>
                  </a:lnTo>
                  <a:lnTo>
                    <a:pt x="66675" y="390523"/>
                  </a:lnTo>
                  <a:lnTo>
                    <a:pt x="100458" y="418354"/>
                  </a:lnTo>
                  <a:lnTo>
                    <a:pt x="139302" y="439339"/>
                  </a:lnTo>
                  <a:lnTo>
                    <a:pt x="182313" y="452586"/>
                  </a:lnTo>
                  <a:lnTo>
                    <a:pt x="228600" y="457198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3"/>
                  </a:lnTo>
                  <a:lnTo>
                    <a:pt x="418020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598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05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199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4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599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599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4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19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67200" y="48145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598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3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198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3"/>
                  </a:lnTo>
                  <a:lnTo>
                    <a:pt x="418020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598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67200" y="48145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199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4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599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599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4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19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52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313" y="4664"/>
                  </a:lnTo>
                  <a:lnTo>
                    <a:pt x="139302" y="18037"/>
                  </a:lnTo>
                  <a:lnTo>
                    <a:pt x="100458" y="39178"/>
                  </a:lnTo>
                  <a:lnTo>
                    <a:pt x="66675" y="67150"/>
                  </a:lnTo>
                  <a:lnTo>
                    <a:pt x="38844" y="101016"/>
                  </a:lnTo>
                  <a:lnTo>
                    <a:pt x="17858" y="139838"/>
                  </a:lnTo>
                  <a:lnTo>
                    <a:pt x="4612" y="182678"/>
                  </a:lnTo>
                  <a:lnTo>
                    <a:pt x="0" y="228599"/>
                  </a:lnTo>
                  <a:lnTo>
                    <a:pt x="4612" y="274520"/>
                  </a:lnTo>
                  <a:lnTo>
                    <a:pt x="17858" y="317360"/>
                  </a:lnTo>
                  <a:lnTo>
                    <a:pt x="38844" y="356182"/>
                  </a:lnTo>
                  <a:lnTo>
                    <a:pt x="66675" y="390047"/>
                  </a:lnTo>
                  <a:lnTo>
                    <a:pt x="100458" y="418019"/>
                  </a:lnTo>
                  <a:lnTo>
                    <a:pt x="139302" y="439161"/>
                  </a:lnTo>
                  <a:lnTo>
                    <a:pt x="182313" y="452534"/>
                  </a:lnTo>
                  <a:lnTo>
                    <a:pt x="228600" y="457199"/>
                  </a:lnTo>
                  <a:lnTo>
                    <a:pt x="274519" y="452534"/>
                  </a:lnTo>
                  <a:lnTo>
                    <a:pt x="317360" y="439161"/>
                  </a:lnTo>
                  <a:lnTo>
                    <a:pt x="356181" y="418019"/>
                  </a:lnTo>
                  <a:lnTo>
                    <a:pt x="390047" y="390047"/>
                  </a:lnTo>
                  <a:lnTo>
                    <a:pt x="418020" y="356182"/>
                  </a:lnTo>
                  <a:lnTo>
                    <a:pt x="439162" y="317360"/>
                  </a:lnTo>
                  <a:lnTo>
                    <a:pt x="452534" y="274520"/>
                  </a:lnTo>
                  <a:lnTo>
                    <a:pt x="457200" y="228599"/>
                  </a:lnTo>
                  <a:lnTo>
                    <a:pt x="452534" y="182678"/>
                  </a:lnTo>
                  <a:lnTo>
                    <a:pt x="439162" y="139838"/>
                  </a:lnTo>
                  <a:lnTo>
                    <a:pt x="418020" y="101016"/>
                  </a:lnTo>
                  <a:lnTo>
                    <a:pt x="390047" y="67150"/>
                  </a:lnTo>
                  <a:lnTo>
                    <a:pt x="356181" y="39178"/>
                  </a:lnTo>
                  <a:lnTo>
                    <a:pt x="317360" y="18037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052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419600" y="4925059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29037" y="3438207"/>
            <a:ext cx="2447925" cy="2281555"/>
            <a:chOff x="3729037" y="3438207"/>
            <a:chExt cx="2447925" cy="2281555"/>
          </a:xfrm>
        </p:grpSpPr>
        <p:sp>
          <p:nvSpPr>
            <p:cNvPr id="26" name="object 26"/>
            <p:cNvSpPr/>
            <p:nvPr/>
          </p:nvSpPr>
          <p:spPr>
            <a:xfrm>
              <a:off x="5257800" y="344297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2000" y="4357370"/>
              <a:ext cx="762000" cy="443230"/>
            </a:xfrm>
            <a:custGeom>
              <a:avLst/>
              <a:gdLst/>
              <a:ahLst/>
              <a:cxnLst/>
              <a:rect l="l" t="t" r="r" b="b"/>
              <a:pathLst>
                <a:path w="762000" h="443229">
                  <a:moveTo>
                    <a:pt x="762000" y="0"/>
                  </a:moveTo>
                  <a:lnTo>
                    <a:pt x="0" y="44323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33800" y="5271770"/>
              <a:ext cx="762000" cy="443230"/>
            </a:xfrm>
            <a:custGeom>
              <a:avLst/>
              <a:gdLst/>
              <a:ahLst/>
              <a:cxnLst/>
              <a:rect l="l" t="t" r="r" b="b"/>
              <a:pathLst>
                <a:path w="762000" h="443229">
                  <a:moveTo>
                    <a:pt x="762000" y="0"/>
                  </a:moveTo>
                  <a:lnTo>
                    <a:pt x="0" y="44323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11470" y="34010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957637" y="2295207"/>
            <a:ext cx="4505325" cy="757555"/>
            <a:chOff x="3957637" y="2295207"/>
            <a:chExt cx="4505325" cy="757555"/>
          </a:xfrm>
        </p:grpSpPr>
        <p:sp>
          <p:nvSpPr>
            <p:cNvPr id="31" name="object 31"/>
            <p:cNvSpPr/>
            <p:nvPr/>
          </p:nvSpPr>
          <p:spPr>
            <a:xfrm>
              <a:off x="6096000" y="2299970"/>
              <a:ext cx="2362200" cy="685800"/>
            </a:xfrm>
            <a:custGeom>
              <a:avLst/>
              <a:gdLst/>
              <a:ahLst/>
              <a:cxnLst/>
              <a:rect l="l" t="t" r="r" b="b"/>
              <a:pathLst>
                <a:path w="2362200" h="685800">
                  <a:moveTo>
                    <a:pt x="0" y="0"/>
                  </a:moveTo>
                  <a:lnTo>
                    <a:pt x="2362200" y="671829"/>
                  </a:lnTo>
                </a:path>
                <a:path w="23622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62400" y="2299970"/>
              <a:ext cx="2133600" cy="748030"/>
            </a:xfrm>
            <a:custGeom>
              <a:avLst/>
              <a:gdLst/>
              <a:ahLst/>
              <a:cxnLst/>
              <a:rect l="l" t="t" r="r" b="b"/>
              <a:pathLst>
                <a:path w="2133600" h="748030">
                  <a:moveTo>
                    <a:pt x="2133600" y="0"/>
                  </a:moveTo>
                  <a:lnTo>
                    <a:pt x="0" y="74802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78270" y="1861820"/>
            <a:ext cx="591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30470" y="45288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92669" y="23342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20870" y="2334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73470" y="257810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78270" y="2913379"/>
            <a:ext cx="575310" cy="7874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spc="-10" dirty="0">
                <a:latin typeface="Tahoma"/>
                <a:cs typeface="Tahoma"/>
              </a:rPr>
              <a:t>[393]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64268" y="30048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[449]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49270" y="3157220"/>
            <a:ext cx="999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[447]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39000" y="39344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[417]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20871" y="4010659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[413]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658870" y="49098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[415]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95601" y="5839459"/>
            <a:ext cx="54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57600" y="5363972"/>
            <a:ext cx="1052830" cy="7632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8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393700" algn="l"/>
              </a:tabLst>
            </a:pPr>
            <a:r>
              <a:rPr sz="1800" spc="-50" dirty="0">
                <a:latin typeface="Tahoma"/>
                <a:cs typeface="Tahoma"/>
              </a:rPr>
              <a:t>I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b="1" spc="-10" dirty="0">
                <a:solidFill>
                  <a:srgbClr val="FFCE00"/>
                </a:solidFill>
                <a:latin typeface="Tahoma"/>
                <a:cs typeface="Tahoma"/>
              </a:rPr>
              <a:t>[418]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929528" y="4338728"/>
            <a:ext cx="847725" cy="923925"/>
            <a:chOff x="6929528" y="4338728"/>
            <a:chExt cx="847725" cy="923925"/>
          </a:xfrm>
        </p:grpSpPr>
        <p:sp>
          <p:nvSpPr>
            <p:cNvPr id="47" name="object 47"/>
            <p:cNvSpPr/>
            <p:nvPr/>
          </p:nvSpPr>
          <p:spPr>
            <a:xfrm>
              <a:off x="7315200" y="4800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34200" y="4343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467600" y="4909820"/>
            <a:ext cx="9569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700" algn="l"/>
              </a:tabLst>
            </a:pPr>
            <a:r>
              <a:rPr sz="1800" spc="-50" dirty="0">
                <a:latin typeface="Tahoma"/>
                <a:cs typeface="Tahoma"/>
              </a:rPr>
              <a:t>I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10" dirty="0">
                <a:latin typeface="Tahoma"/>
                <a:cs typeface="Tahoma"/>
              </a:rPr>
              <a:t>[450]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131</a:t>
            </a:fld>
            <a:endParaRPr spc="-25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61" y="922020"/>
            <a:ext cx="5295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4390" algn="l"/>
              </a:tabLst>
            </a:pPr>
            <a:r>
              <a:rPr b="0" spc="-25" dirty="0">
                <a:solidFill>
                  <a:srgbClr val="333398"/>
                </a:solidFill>
                <a:latin typeface="Times New Roman"/>
                <a:cs typeface="Times New Roman"/>
              </a:rPr>
              <a:t>A*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	Search:</a:t>
            </a:r>
            <a:r>
              <a:rPr b="0" spc="-22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333398"/>
                </a:solidFill>
                <a:latin typeface="Times New Roman"/>
                <a:cs typeface="Times New Roman"/>
              </a:rPr>
              <a:t>Tree</a:t>
            </a:r>
            <a:r>
              <a:rPr b="0" spc="-180" dirty="0">
                <a:solidFill>
                  <a:srgbClr val="333398"/>
                </a:solidFill>
                <a:latin typeface="Times New Roman"/>
                <a:cs typeface="Times New Roman"/>
              </a:rPr>
              <a:t> </a:t>
            </a:r>
            <a:r>
              <a:rPr b="0" spc="-10" dirty="0">
                <a:solidFill>
                  <a:srgbClr val="333398"/>
                </a:solidFill>
                <a:latin typeface="Times New Roman"/>
                <a:cs typeface="Times New Roman"/>
              </a:rPr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62637" y="1838007"/>
            <a:ext cx="466725" cy="466725"/>
            <a:chOff x="5862637" y="183800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5"/>
                  </a:lnTo>
                  <a:lnTo>
                    <a:pt x="418019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19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400" y="184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19800" y="1953259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2960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600"/>
                </a:lnTo>
                <a:lnTo>
                  <a:pt x="452586" y="274520"/>
                </a:lnTo>
                <a:lnTo>
                  <a:pt x="439340" y="317361"/>
                </a:lnTo>
                <a:lnTo>
                  <a:pt x="418355" y="356182"/>
                </a:lnTo>
                <a:lnTo>
                  <a:pt x="390525" y="390048"/>
                </a:lnTo>
                <a:lnTo>
                  <a:pt x="356741" y="418020"/>
                </a:lnTo>
                <a:lnTo>
                  <a:pt x="317896" y="439162"/>
                </a:lnTo>
                <a:lnTo>
                  <a:pt x="274885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001" y="30810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29037" y="2981007"/>
            <a:ext cx="2676525" cy="528955"/>
            <a:chOff x="3729037" y="2981007"/>
            <a:chExt cx="2676525" cy="528955"/>
          </a:xfrm>
        </p:grpSpPr>
        <p:sp>
          <p:nvSpPr>
            <p:cNvPr id="10" name="object 10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600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5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200"/>
                  </a:lnTo>
                  <a:lnTo>
                    <a:pt x="274885" y="452586"/>
                  </a:lnTo>
                  <a:lnTo>
                    <a:pt x="317896" y="439339"/>
                  </a:lnTo>
                  <a:lnTo>
                    <a:pt x="356740" y="418354"/>
                  </a:lnTo>
                  <a:lnTo>
                    <a:pt x="390525" y="390525"/>
                  </a:lnTo>
                  <a:lnTo>
                    <a:pt x="418354" y="356740"/>
                  </a:lnTo>
                  <a:lnTo>
                    <a:pt x="439339" y="317896"/>
                  </a:lnTo>
                  <a:lnTo>
                    <a:pt x="452586" y="274885"/>
                  </a:lnTo>
                  <a:lnTo>
                    <a:pt x="457200" y="228600"/>
                  </a:lnTo>
                  <a:lnTo>
                    <a:pt x="452586" y="182679"/>
                  </a:lnTo>
                  <a:lnTo>
                    <a:pt x="439339" y="139838"/>
                  </a:lnTo>
                  <a:lnTo>
                    <a:pt x="418354" y="101017"/>
                  </a:lnTo>
                  <a:lnTo>
                    <a:pt x="390525" y="67151"/>
                  </a:lnTo>
                  <a:lnTo>
                    <a:pt x="356740" y="39179"/>
                  </a:lnTo>
                  <a:lnTo>
                    <a:pt x="317896" y="18036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600" y="2985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5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885"/>
                  </a:lnTo>
                  <a:lnTo>
                    <a:pt x="439340" y="317896"/>
                  </a:lnTo>
                  <a:lnTo>
                    <a:pt x="418355" y="356741"/>
                  </a:lnTo>
                  <a:lnTo>
                    <a:pt x="390525" y="390525"/>
                  </a:lnTo>
                  <a:lnTo>
                    <a:pt x="356741" y="418355"/>
                  </a:lnTo>
                  <a:lnTo>
                    <a:pt x="317896" y="439340"/>
                  </a:lnTo>
                  <a:lnTo>
                    <a:pt x="274885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3800" y="3048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5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5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96000" y="3096259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29400" y="39001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199"/>
                </a:moveTo>
                <a:lnTo>
                  <a:pt x="182679" y="452586"/>
                </a:lnTo>
                <a:lnTo>
                  <a:pt x="139838" y="439340"/>
                </a:lnTo>
                <a:lnTo>
                  <a:pt x="101017" y="418355"/>
                </a:lnTo>
                <a:lnTo>
                  <a:pt x="67151" y="390524"/>
                </a:lnTo>
                <a:lnTo>
                  <a:pt x="39179" y="356741"/>
                </a:lnTo>
                <a:lnTo>
                  <a:pt x="18037" y="317896"/>
                </a:lnTo>
                <a:lnTo>
                  <a:pt x="4665" y="274885"/>
                </a:lnTo>
                <a:lnTo>
                  <a:pt x="0" y="228599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885" y="4665"/>
                </a:lnTo>
                <a:lnTo>
                  <a:pt x="317896" y="18037"/>
                </a:lnTo>
                <a:lnTo>
                  <a:pt x="356741" y="39179"/>
                </a:lnTo>
                <a:lnTo>
                  <a:pt x="390525" y="67151"/>
                </a:lnTo>
                <a:lnTo>
                  <a:pt x="418355" y="101017"/>
                </a:lnTo>
                <a:lnTo>
                  <a:pt x="439340" y="139838"/>
                </a:lnTo>
                <a:lnTo>
                  <a:pt x="452586" y="182679"/>
                </a:lnTo>
                <a:lnTo>
                  <a:pt x="457200" y="228599"/>
                </a:lnTo>
                <a:lnTo>
                  <a:pt x="452586" y="274885"/>
                </a:lnTo>
                <a:lnTo>
                  <a:pt x="439340" y="317896"/>
                </a:lnTo>
                <a:lnTo>
                  <a:pt x="418355" y="356741"/>
                </a:lnTo>
                <a:lnTo>
                  <a:pt x="390525" y="390524"/>
                </a:lnTo>
                <a:lnTo>
                  <a:pt x="356741" y="418355"/>
                </a:lnTo>
                <a:lnTo>
                  <a:pt x="317896" y="439340"/>
                </a:lnTo>
                <a:lnTo>
                  <a:pt x="274885" y="452586"/>
                </a:lnTo>
                <a:lnTo>
                  <a:pt x="228600" y="45719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81800" y="4010659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00437" y="3438207"/>
            <a:ext cx="3286125" cy="2738755"/>
            <a:chOff x="3500437" y="3438207"/>
            <a:chExt cx="3286125" cy="2738755"/>
          </a:xfrm>
        </p:grpSpPr>
        <p:sp>
          <p:nvSpPr>
            <p:cNvPr id="17" name="object 17"/>
            <p:cNvSpPr/>
            <p:nvPr/>
          </p:nvSpPr>
          <p:spPr>
            <a:xfrm>
              <a:off x="6172200" y="344297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5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313" y="4664"/>
                  </a:lnTo>
                  <a:lnTo>
                    <a:pt x="139302" y="18036"/>
                  </a:lnTo>
                  <a:lnTo>
                    <a:pt x="100458" y="39179"/>
                  </a:lnTo>
                  <a:lnTo>
                    <a:pt x="66673" y="67151"/>
                  </a:lnTo>
                  <a:lnTo>
                    <a:pt x="38844" y="101017"/>
                  </a:lnTo>
                  <a:lnTo>
                    <a:pt x="17858" y="139838"/>
                  </a:lnTo>
                  <a:lnTo>
                    <a:pt x="4612" y="182679"/>
                  </a:lnTo>
                  <a:lnTo>
                    <a:pt x="0" y="228598"/>
                  </a:lnTo>
                  <a:lnTo>
                    <a:pt x="4612" y="274885"/>
                  </a:lnTo>
                  <a:lnTo>
                    <a:pt x="17858" y="317896"/>
                  </a:lnTo>
                  <a:lnTo>
                    <a:pt x="38844" y="356740"/>
                  </a:lnTo>
                  <a:lnTo>
                    <a:pt x="66675" y="390523"/>
                  </a:lnTo>
                  <a:lnTo>
                    <a:pt x="100458" y="418354"/>
                  </a:lnTo>
                  <a:lnTo>
                    <a:pt x="139302" y="439339"/>
                  </a:lnTo>
                  <a:lnTo>
                    <a:pt x="182313" y="452586"/>
                  </a:lnTo>
                  <a:lnTo>
                    <a:pt x="228600" y="457198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3"/>
                  </a:lnTo>
                  <a:lnTo>
                    <a:pt x="418020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598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05400" y="3900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199"/>
                  </a:moveTo>
                  <a:lnTo>
                    <a:pt x="182314" y="452586"/>
                  </a:lnTo>
                  <a:lnTo>
                    <a:pt x="139303" y="439340"/>
                  </a:lnTo>
                  <a:lnTo>
                    <a:pt x="100458" y="418355"/>
                  </a:lnTo>
                  <a:lnTo>
                    <a:pt x="66675" y="390524"/>
                  </a:lnTo>
                  <a:lnTo>
                    <a:pt x="38844" y="356741"/>
                  </a:lnTo>
                  <a:lnTo>
                    <a:pt x="17859" y="317896"/>
                  </a:lnTo>
                  <a:lnTo>
                    <a:pt x="4613" y="274885"/>
                  </a:lnTo>
                  <a:lnTo>
                    <a:pt x="0" y="228599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599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4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19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67200" y="48145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6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6" y="139838"/>
                  </a:lnTo>
                  <a:lnTo>
                    <a:pt x="4664" y="182679"/>
                  </a:lnTo>
                  <a:lnTo>
                    <a:pt x="0" y="228598"/>
                  </a:lnTo>
                  <a:lnTo>
                    <a:pt x="4664" y="274885"/>
                  </a:lnTo>
                  <a:lnTo>
                    <a:pt x="18036" y="317896"/>
                  </a:lnTo>
                  <a:lnTo>
                    <a:pt x="39179" y="356740"/>
                  </a:lnTo>
                  <a:lnTo>
                    <a:pt x="67151" y="390523"/>
                  </a:lnTo>
                  <a:lnTo>
                    <a:pt x="101017" y="418354"/>
                  </a:lnTo>
                  <a:lnTo>
                    <a:pt x="139838" y="439339"/>
                  </a:lnTo>
                  <a:lnTo>
                    <a:pt x="182679" y="452586"/>
                  </a:lnTo>
                  <a:lnTo>
                    <a:pt x="228600" y="457198"/>
                  </a:lnTo>
                  <a:lnTo>
                    <a:pt x="274519" y="452586"/>
                  </a:lnTo>
                  <a:lnTo>
                    <a:pt x="317360" y="439339"/>
                  </a:lnTo>
                  <a:lnTo>
                    <a:pt x="356181" y="418354"/>
                  </a:lnTo>
                  <a:lnTo>
                    <a:pt x="390047" y="390523"/>
                  </a:lnTo>
                  <a:lnTo>
                    <a:pt x="418020" y="356740"/>
                  </a:lnTo>
                  <a:lnTo>
                    <a:pt x="439162" y="317896"/>
                  </a:lnTo>
                  <a:lnTo>
                    <a:pt x="452534" y="274885"/>
                  </a:lnTo>
                  <a:lnTo>
                    <a:pt x="457200" y="228598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7" y="67151"/>
                  </a:lnTo>
                  <a:lnTo>
                    <a:pt x="356181" y="39179"/>
                  </a:lnTo>
                  <a:lnTo>
                    <a:pt x="317360" y="18036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67200" y="48145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199"/>
                  </a:moveTo>
                  <a:lnTo>
                    <a:pt x="182679" y="452586"/>
                  </a:lnTo>
                  <a:lnTo>
                    <a:pt x="139838" y="439340"/>
                  </a:lnTo>
                  <a:lnTo>
                    <a:pt x="101017" y="418355"/>
                  </a:lnTo>
                  <a:lnTo>
                    <a:pt x="67151" y="390524"/>
                  </a:lnTo>
                  <a:lnTo>
                    <a:pt x="39179" y="356741"/>
                  </a:lnTo>
                  <a:lnTo>
                    <a:pt x="18037" y="317896"/>
                  </a:lnTo>
                  <a:lnTo>
                    <a:pt x="4665" y="274885"/>
                  </a:lnTo>
                  <a:lnTo>
                    <a:pt x="0" y="228599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599"/>
                  </a:lnTo>
                  <a:lnTo>
                    <a:pt x="452534" y="274885"/>
                  </a:lnTo>
                  <a:lnTo>
                    <a:pt x="439162" y="317896"/>
                  </a:lnTo>
                  <a:lnTo>
                    <a:pt x="418020" y="356741"/>
                  </a:lnTo>
                  <a:lnTo>
                    <a:pt x="390048" y="390524"/>
                  </a:lnTo>
                  <a:lnTo>
                    <a:pt x="356182" y="418355"/>
                  </a:lnTo>
                  <a:lnTo>
                    <a:pt x="317361" y="439340"/>
                  </a:lnTo>
                  <a:lnTo>
                    <a:pt x="274520" y="452586"/>
                  </a:lnTo>
                  <a:lnTo>
                    <a:pt x="228600" y="45719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52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313" y="4664"/>
                  </a:lnTo>
                  <a:lnTo>
                    <a:pt x="139302" y="18037"/>
                  </a:lnTo>
                  <a:lnTo>
                    <a:pt x="100458" y="39178"/>
                  </a:lnTo>
                  <a:lnTo>
                    <a:pt x="66675" y="67150"/>
                  </a:lnTo>
                  <a:lnTo>
                    <a:pt x="38844" y="101016"/>
                  </a:lnTo>
                  <a:lnTo>
                    <a:pt x="17858" y="139838"/>
                  </a:lnTo>
                  <a:lnTo>
                    <a:pt x="4612" y="182678"/>
                  </a:lnTo>
                  <a:lnTo>
                    <a:pt x="0" y="228599"/>
                  </a:lnTo>
                  <a:lnTo>
                    <a:pt x="4612" y="274520"/>
                  </a:lnTo>
                  <a:lnTo>
                    <a:pt x="17858" y="317360"/>
                  </a:lnTo>
                  <a:lnTo>
                    <a:pt x="38844" y="356182"/>
                  </a:lnTo>
                  <a:lnTo>
                    <a:pt x="66675" y="390047"/>
                  </a:lnTo>
                  <a:lnTo>
                    <a:pt x="100458" y="418019"/>
                  </a:lnTo>
                  <a:lnTo>
                    <a:pt x="139302" y="439161"/>
                  </a:lnTo>
                  <a:lnTo>
                    <a:pt x="182313" y="452534"/>
                  </a:lnTo>
                  <a:lnTo>
                    <a:pt x="228600" y="457199"/>
                  </a:lnTo>
                  <a:lnTo>
                    <a:pt x="274519" y="452534"/>
                  </a:lnTo>
                  <a:lnTo>
                    <a:pt x="317360" y="439161"/>
                  </a:lnTo>
                  <a:lnTo>
                    <a:pt x="356181" y="418019"/>
                  </a:lnTo>
                  <a:lnTo>
                    <a:pt x="390047" y="390047"/>
                  </a:lnTo>
                  <a:lnTo>
                    <a:pt x="418020" y="356182"/>
                  </a:lnTo>
                  <a:lnTo>
                    <a:pt x="439162" y="317360"/>
                  </a:lnTo>
                  <a:lnTo>
                    <a:pt x="452534" y="274520"/>
                  </a:lnTo>
                  <a:lnTo>
                    <a:pt x="457200" y="228599"/>
                  </a:lnTo>
                  <a:lnTo>
                    <a:pt x="452534" y="182678"/>
                  </a:lnTo>
                  <a:lnTo>
                    <a:pt x="439162" y="139838"/>
                  </a:lnTo>
                  <a:lnTo>
                    <a:pt x="418020" y="101016"/>
                  </a:lnTo>
                  <a:lnTo>
                    <a:pt x="390047" y="67150"/>
                  </a:lnTo>
                  <a:lnTo>
                    <a:pt x="356181" y="39178"/>
                  </a:lnTo>
                  <a:lnTo>
                    <a:pt x="317360" y="18037"/>
                  </a:lnTo>
                  <a:lnTo>
                    <a:pt x="274519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052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679"/>
                  </a:lnTo>
                  <a:lnTo>
                    <a:pt x="17859" y="139838"/>
                  </a:lnTo>
                  <a:lnTo>
                    <a:pt x="38844" y="101017"/>
                  </a:lnTo>
                  <a:lnTo>
                    <a:pt x="66675" y="67151"/>
                  </a:lnTo>
                  <a:lnTo>
                    <a:pt x="100458" y="39179"/>
                  </a:lnTo>
                  <a:lnTo>
                    <a:pt x="139303" y="18037"/>
                  </a:lnTo>
                  <a:lnTo>
                    <a:pt x="182314" y="4665"/>
                  </a:lnTo>
                  <a:lnTo>
                    <a:pt x="228600" y="0"/>
                  </a:lnTo>
                  <a:lnTo>
                    <a:pt x="274520" y="4665"/>
                  </a:lnTo>
                  <a:lnTo>
                    <a:pt x="317361" y="18037"/>
                  </a:lnTo>
                  <a:lnTo>
                    <a:pt x="356182" y="39179"/>
                  </a:lnTo>
                  <a:lnTo>
                    <a:pt x="390048" y="67151"/>
                  </a:lnTo>
                  <a:lnTo>
                    <a:pt x="418020" y="101017"/>
                  </a:lnTo>
                  <a:lnTo>
                    <a:pt x="439162" y="139838"/>
                  </a:lnTo>
                  <a:lnTo>
                    <a:pt x="452534" y="182679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419600" y="4925059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29037" y="3438207"/>
            <a:ext cx="2447925" cy="2281555"/>
            <a:chOff x="3729037" y="3438207"/>
            <a:chExt cx="2447925" cy="2281555"/>
          </a:xfrm>
        </p:grpSpPr>
        <p:sp>
          <p:nvSpPr>
            <p:cNvPr id="26" name="object 26"/>
            <p:cNvSpPr/>
            <p:nvPr/>
          </p:nvSpPr>
          <p:spPr>
            <a:xfrm>
              <a:off x="5257800" y="344297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19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2000" y="4357370"/>
              <a:ext cx="762000" cy="443230"/>
            </a:xfrm>
            <a:custGeom>
              <a:avLst/>
              <a:gdLst/>
              <a:ahLst/>
              <a:cxnLst/>
              <a:rect l="l" t="t" r="r" b="b"/>
              <a:pathLst>
                <a:path w="762000" h="443229">
                  <a:moveTo>
                    <a:pt x="762000" y="0"/>
                  </a:moveTo>
                  <a:lnTo>
                    <a:pt x="0" y="44323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33800" y="5271770"/>
              <a:ext cx="762000" cy="443230"/>
            </a:xfrm>
            <a:custGeom>
              <a:avLst/>
              <a:gdLst/>
              <a:ahLst/>
              <a:cxnLst/>
              <a:rect l="l" t="t" r="r" b="b"/>
              <a:pathLst>
                <a:path w="762000" h="443229">
                  <a:moveTo>
                    <a:pt x="762000" y="0"/>
                  </a:moveTo>
                  <a:lnTo>
                    <a:pt x="0" y="44323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11470" y="34010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957637" y="2295207"/>
            <a:ext cx="4505325" cy="757555"/>
            <a:chOff x="3957637" y="2295207"/>
            <a:chExt cx="4505325" cy="757555"/>
          </a:xfrm>
        </p:grpSpPr>
        <p:sp>
          <p:nvSpPr>
            <p:cNvPr id="31" name="object 31"/>
            <p:cNvSpPr/>
            <p:nvPr/>
          </p:nvSpPr>
          <p:spPr>
            <a:xfrm>
              <a:off x="6096000" y="2299970"/>
              <a:ext cx="2362200" cy="685800"/>
            </a:xfrm>
            <a:custGeom>
              <a:avLst/>
              <a:gdLst/>
              <a:ahLst/>
              <a:cxnLst/>
              <a:rect l="l" t="t" r="r" b="b"/>
              <a:pathLst>
                <a:path w="2362200" h="685800">
                  <a:moveTo>
                    <a:pt x="0" y="0"/>
                  </a:moveTo>
                  <a:lnTo>
                    <a:pt x="2362200" y="671829"/>
                  </a:lnTo>
                </a:path>
                <a:path w="23622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62400" y="2299970"/>
              <a:ext cx="2133600" cy="748030"/>
            </a:xfrm>
            <a:custGeom>
              <a:avLst/>
              <a:gdLst/>
              <a:ahLst/>
              <a:cxnLst/>
              <a:rect l="l" t="t" r="r" b="b"/>
              <a:pathLst>
                <a:path w="2133600" h="748030">
                  <a:moveTo>
                    <a:pt x="2133600" y="0"/>
                  </a:moveTo>
                  <a:lnTo>
                    <a:pt x="0" y="74802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78270" y="1861820"/>
            <a:ext cx="591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30470" y="45288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92669" y="2334259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20870" y="2334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73470" y="257810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78270" y="2913379"/>
            <a:ext cx="575310" cy="7874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spc="-10" dirty="0">
                <a:latin typeface="Tahoma"/>
                <a:cs typeface="Tahoma"/>
              </a:rPr>
              <a:t>[393]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64268" y="30048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[449]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49270" y="3157220"/>
            <a:ext cx="999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[447]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39000" y="3934459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[417]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20871" y="4010659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360" algn="l"/>
              </a:tabLst>
            </a:pPr>
            <a:r>
              <a:rPr sz="1800" spc="-10" dirty="0">
                <a:latin typeface="Tahoma"/>
                <a:cs typeface="Tahoma"/>
              </a:rPr>
              <a:t>[413]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5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658870" y="4909820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ahoma"/>
                <a:cs typeface="Tahoma"/>
              </a:rPr>
              <a:t>[415]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95601" y="5839459"/>
            <a:ext cx="54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57600" y="5363972"/>
            <a:ext cx="1052830" cy="7632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8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393700" algn="l"/>
              </a:tabLst>
            </a:pPr>
            <a:r>
              <a:rPr sz="1800" spc="-50" dirty="0">
                <a:latin typeface="Tahoma"/>
                <a:cs typeface="Tahoma"/>
              </a:rPr>
              <a:t>I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b="1" spc="-10" dirty="0">
                <a:solidFill>
                  <a:srgbClr val="FFCE00"/>
                </a:solidFill>
                <a:latin typeface="Tahoma"/>
                <a:cs typeface="Tahoma"/>
              </a:rPr>
              <a:t>[418]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929528" y="4338728"/>
            <a:ext cx="847725" cy="923925"/>
            <a:chOff x="6929528" y="4338728"/>
            <a:chExt cx="847725" cy="923925"/>
          </a:xfrm>
        </p:grpSpPr>
        <p:sp>
          <p:nvSpPr>
            <p:cNvPr id="47" name="object 47"/>
            <p:cNvSpPr/>
            <p:nvPr/>
          </p:nvSpPr>
          <p:spPr>
            <a:xfrm>
              <a:off x="7315200" y="4800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34200" y="4343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467600" y="4909820"/>
            <a:ext cx="9569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700" algn="l"/>
              </a:tabLst>
            </a:pPr>
            <a:r>
              <a:rPr sz="1800" spc="-50" dirty="0">
                <a:latin typeface="Tahoma"/>
                <a:cs typeface="Tahoma"/>
              </a:rPr>
              <a:t>I</a:t>
            </a:r>
            <a:r>
              <a:rPr sz="1800" dirty="0">
                <a:latin typeface="Tahoma"/>
                <a:cs typeface="Tahoma"/>
              </a:rPr>
              <a:t>	</a:t>
            </a:r>
            <a:r>
              <a:rPr sz="1800" spc="-10" dirty="0">
                <a:latin typeface="Tahoma"/>
                <a:cs typeface="Tahoma"/>
              </a:rPr>
              <a:t>[450]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132</a:t>
            </a:fld>
            <a:endParaRPr spc="-25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/>
                <a:cs typeface="Times New Roman"/>
              </a:rPr>
              <a:t>Continue…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133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96240" marR="59690" indent="-384175">
              <a:lnSpc>
                <a:spcPts val="2810"/>
              </a:lnSpc>
              <a:spcBef>
                <a:spcPts val="25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400" dirty="0"/>
              <a:t>A*</a:t>
            </a:r>
            <a:r>
              <a:rPr sz="2400" spc="-15" dirty="0"/>
              <a:t> </a:t>
            </a:r>
            <a:r>
              <a:rPr sz="2400" dirty="0"/>
              <a:t>generates</a:t>
            </a:r>
            <a:r>
              <a:rPr sz="2400" spc="-10" dirty="0"/>
              <a:t> </a:t>
            </a:r>
            <a:r>
              <a:rPr sz="2400" dirty="0"/>
              <a:t>an</a:t>
            </a:r>
            <a:r>
              <a:rPr sz="2400" spc="-10" dirty="0"/>
              <a:t> </a:t>
            </a:r>
            <a:r>
              <a:rPr sz="2400" dirty="0"/>
              <a:t>optimal</a:t>
            </a:r>
            <a:r>
              <a:rPr sz="2400" spc="-15" dirty="0"/>
              <a:t> </a:t>
            </a:r>
            <a:r>
              <a:rPr sz="2400" dirty="0"/>
              <a:t>solution</a:t>
            </a:r>
            <a:r>
              <a:rPr sz="2400" spc="-10" dirty="0"/>
              <a:t> </a:t>
            </a:r>
            <a:r>
              <a:rPr sz="2400" dirty="0"/>
              <a:t>if</a:t>
            </a:r>
            <a:r>
              <a:rPr sz="2400" spc="-10" dirty="0"/>
              <a:t> </a:t>
            </a:r>
            <a:r>
              <a:rPr sz="2400" dirty="0"/>
              <a:t>h(n)</a:t>
            </a:r>
            <a:r>
              <a:rPr sz="2400" spc="-15" dirty="0"/>
              <a:t> </a:t>
            </a:r>
            <a:r>
              <a:rPr sz="2400" dirty="0"/>
              <a:t>is</a:t>
            </a:r>
            <a:r>
              <a:rPr sz="2400" spc="-10" dirty="0"/>
              <a:t> </a:t>
            </a:r>
            <a:r>
              <a:rPr sz="2400" dirty="0"/>
              <a:t>an</a:t>
            </a:r>
            <a:r>
              <a:rPr sz="2400" spc="-10" dirty="0"/>
              <a:t> </a:t>
            </a:r>
            <a:r>
              <a:rPr sz="2400" dirty="0"/>
              <a:t>admissible</a:t>
            </a:r>
            <a:r>
              <a:rPr sz="2400" spc="-15" dirty="0"/>
              <a:t> </a:t>
            </a:r>
            <a:r>
              <a:rPr sz="2400" dirty="0"/>
              <a:t>heuristic</a:t>
            </a:r>
            <a:r>
              <a:rPr sz="2400" spc="-15" dirty="0"/>
              <a:t> </a:t>
            </a:r>
            <a:r>
              <a:rPr sz="2400" dirty="0"/>
              <a:t>and</a:t>
            </a:r>
            <a:r>
              <a:rPr sz="2400" spc="-10" dirty="0"/>
              <a:t> </a:t>
            </a:r>
            <a:r>
              <a:rPr sz="2400" spc="-25" dirty="0"/>
              <a:t>the </a:t>
            </a:r>
            <a:r>
              <a:rPr sz="2400" dirty="0"/>
              <a:t>search</a:t>
            </a:r>
            <a:r>
              <a:rPr sz="2400" spc="-10" dirty="0"/>
              <a:t> </a:t>
            </a:r>
            <a:r>
              <a:rPr sz="2400" dirty="0"/>
              <a:t>space</a:t>
            </a:r>
            <a:r>
              <a:rPr sz="2400" spc="-10" dirty="0"/>
              <a:t> </a:t>
            </a:r>
            <a:r>
              <a:rPr sz="2400" dirty="0"/>
              <a:t>is</a:t>
            </a:r>
            <a:r>
              <a:rPr sz="2400" spc="-10" dirty="0"/>
              <a:t> </a:t>
            </a:r>
            <a:r>
              <a:rPr sz="2400" dirty="0"/>
              <a:t>a</a:t>
            </a:r>
            <a:r>
              <a:rPr sz="2400" spc="-10" dirty="0"/>
              <a:t> </a:t>
            </a:r>
            <a:r>
              <a:rPr sz="2400" spc="-20" dirty="0"/>
              <a:t>tree:</a:t>
            </a:r>
            <a:endParaRPr sz="2400"/>
          </a:p>
          <a:p>
            <a:pPr marL="396240" marR="5080" indent="-384175">
              <a:lnSpc>
                <a:spcPct val="98600"/>
              </a:lnSpc>
              <a:spcBef>
                <a:spcPts val="215"/>
              </a:spcBef>
              <a:tabLst>
                <a:tab pos="396240" algn="l"/>
                <a:tab pos="3260725" algn="l"/>
                <a:tab pos="3829685" algn="l"/>
                <a:tab pos="5445125" algn="l"/>
                <a:tab pos="9057640" algn="l"/>
              </a:tabLst>
            </a:pPr>
            <a:r>
              <a:rPr sz="2400" spc="-50" dirty="0">
                <a:latin typeface="Franklin Gothic Book"/>
                <a:cs typeface="Franklin Gothic Book"/>
              </a:rPr>
              <a:t>–</a:t>
            </a:r>
            <a:r>
              <a:rPr sz="2400" dirty="0">
                <a:latin typeface="Franklin Gothic Book"/>
                <a:cs typeface="Franklin Gothic Book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h(n)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is </a:t>
            </a:r>
            <a:r>
              <a:rPr sz="2400" b="1" i="1" dirty="0">
                <a:latin typeface="Times New Roman"/>
                <a:cs typeface="Times New Roman"/>
              </a:rPr>
              <a:t>admissible </a:t>
            </a:r>
            <a:r>
              <a:rPr sz="4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sz="4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4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it</a:t>
            </a:r>
            <a:r>
              <a:rPr sz="4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4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never</a:t>
            </a:r>
            <a:r>
              <a:rPr sz="4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4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overestimates</a:t>
            </a:r>
            <a:r>
              <a:rPr sz="4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the </a:t>
            </a:r>
            <a:r>
              <a:rPr sz="2400" i="1" dirty="0">
                <a:latin typeface="Times New Roman"/>
                <a:cs typeface="Times New Roman"/>
              </a:rPr>
              <a:t>cost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reach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destination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761" y="727963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6926" y="4262527"/>
            <a:ext cx="466544" cy="466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90926" y="3652927"/>
            <a:ext cx="1685925" cy="2143125"/>
            <a:chOff x="2890926" y="3652927"/>
            <a:chExt cx="1685925" cy="21431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0127" y="5329327"/>
              <a:ext cx="457200" cy="4571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8977" y="3884929"/>
            <a:ext cx="769620" cy="1677670"/>
          </a:xfrm>
          <a:custGeom>
            <a:avLst/>
            <a:gdLst/>
            <a:ahLst/>
            <a:cxnLst/>
            <a:rect l="l" t="t" r="r" b="b"/>
            <a:pathLst>
              <a:path w="769620" h="1677670">
                <a:moveTo>
                  <a:pt x="769620" y="1592580"/>
                </a:moveTo>
                <a:lnTo>
                  <a:pt x="739190" y="1606677"/>
                </a:lnTo>
                <a:lnTo>
                  <a:pt x="7620" y="0"/>
                </a:lnTo>
                <a:lnTo>
                  <a:pt x="0" y="2540"/>
                </a:lnTo>
                <a:lnTo>
                  <a:pt x="730427" y="1610728"/>
                </a:lnTo>
                <a:lnTo>
                  <a:pt x="701040" y="1624330"/>
                </a:lnTo>
                <a:lnTo>
                  <a:pt x="765810" y="1677670"/>
                </a:lnTo>
                <a:lnTo>
                  <a:pt x="769620" y="159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582901" y="704595"/>
            <a:ext cx="5750560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f(N)</a:t>
            </a:r>
            <a:r>
              <a:rPr sz="2800" spc="5" dirty="0"/>
              <a:t> </a:t>
            </a:r>
            <a:r>
              <a:rPr sz="2800" dirty="0"/>
              <a:t>=</a:t>
            </a:r>
            <a:r>
              <a:rPr sz="2800" spc="5" dirty="0"/>
              <a:t> </a:t>
            </a:r>
            <a:r>
              <a:rPr sz="2800" dirty="0"/>
              <a:t>g(N)</a:t>
            </a:r>
            <a:r>
              <a:rPr sz="2800" spc="10" dirty="0"/>
              <a:t> </a:t>
            </a:r>
            <a:r>
              <a:rPr sz="2800" dirty="0"/>
              <a:t>+</a:t>
            </a:r>
            <a:r>
              <a:rPr sz="2800" spc="30" dirty="0"/>
              <a:t> </a:t>
            </a:r>
            <a:r>
              <a:rPr sz="2800" spc="-20" dirty="0"/>
              <a:t>h(N)</a:t>
            </a:r>
            <a:endParaRPr sz="28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800" dirty="0"/>
              <a:t>with</a:t>
            </a:r>
            <a:r>
              <a:rPr sz="2800" spc="-30" dirty="0"/>
              <a:t> </a:t>
            </a:r>
            <a:r>
              <a:rPr sz="2800" dirty="0"/>
              <a:t>h(N)</a:t>
            </a:r>
            <a:r>
              <a:rPr sz="2800" spc="-10" dirty="0"/>
              <a:t> </a:t>
            </a:r>
            <a:r>
              <a:rPr sz="2800" dirty="0"/>
              <a:t>=</a:t>
            </a:r>
            <a:r>
              <a:rPr sz="2800" spc="-15" dirty="0"/>
              <a:t> </a:t>
            </a:r>
            <a:r>
              <a:rPr sz="2800" dirty="0"/>
              <a:t>number</a:t>
            </a:r>
            <a:r>
              <a:rPr sz="2800" spc="-85" dirty="0"/>
              <a:t> </a:t>
            </a:r>
            <a:r>
              <a:rPr sz="2800" dirty="0"/>
              <a:t>of</a:t>
            </a:r>
            <a:r>
              <a:rPr sz="2800" spc="-5" dirty="0"/>
              <a:t> </a:t>
            </a:r>
            <a:r>
              <a:rPr sz="2800" dirty="0"/>
              <a:t>misplaced</a:t>
            </a:r>
            <a:r>
              <a:rPr sz="2800" spc="50" dirty="0"/>
              <a:t> </a:t>
            </a:r>
            <a:r>
              <a:rPr sz="2800" spc="-10" dirty="0"/>
              <a:t>tiles</a:t>
            </a:r>
            <a:endParaRPr sz="28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134</a:t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Cutoff=4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0033CC"/>
                </a:solidFill>
              </a:rPr>
              <a:t>8</a:t>
            </a:r>
            <a:r>
              <a:rPr sz="4000" spc="-20" dirty="0">
                <a:solidFill>
                  <a:srgbClr val="0033CC"/>
                </a:solidFill>
              </a:rPr>
              <a:t> </a:t>
            </a:r>
            <a:r>
              <a:rPr sz="4000" dirty="0">
                <a:solidFill>
                  <a:srgbClr val="0033CC"/>
                </a:solidFill>
              </a:rPr>
              <a:t>Puzzle</a:t>
            </a:r>
            <a:r>
              <a:rPr sz="4000" spc="-10" dirty="0">
                <a:solidFill>
                  <a:srgbClr val="0033CC"/>
                </a:solidFill>
              </a:rPr>
              <a:t> </a:t>
            </a:r>
            <a:r>
              <a:rPr sz="4000" dirty="0">
                <a:solidFill>
                  <a:srgbClr val="0033CC"/>
                </a:solidFill>
              </a:rPr>
              <a:t>Using</a:t>
            </a:r>
            <a:r>
              <a:rPr sz="4000" spc="-5" dirty="0">
                <a:solidFill>
                  <a:srgbClr val="0033CC"/>
                </a:solidFill>
              </a:rPr>
              <a:t> </a:t>
            </a:r>
            <a:r>
              <a:rPr sz="4000" dirty="0">
                <a:solidFill>
                  <a:srgbClr val="0033CC"/>
                </a:solidFill>
              </a:rPr>
              <a:t>Number</a:t>
            </a:r>
            <a:r>
              <a:rPr sz="4000" spc="-80" dirty="0">
                <a:solidFill>
                  <a:srgbClr val="0033CC"/>
                </a:solidFill>
              </a:rPr>
              <a:t> </a:t>
            </a:r>
            <a:r>
              <a:rPr sz="4000" dirty="0">
                <a:solidFill>
                  <a:srgbClr val="0033CC"/>
                </a:solidFill>
              </a:rPr>
              <a:t>of Misplaced</a:t>
            </a:r>
            <a:r>
              <a:rPr sz="4000" spc="-80" dirty="0">
                <a:solidFill>
                  <a:srgbClr val="0033CC"/>
                </a:solidFill>
              </a:rPr>
              <a:t> </a:t>
            </a:r>
            <a:r>
              <a:rPr sz="4000" spc="-10" dirty="0">
                <a:solidFill>
                  <a:srgbClr val="0033CC"/>
                </a:solidFill>
              </a:rPr>
              <a:t>Tiles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94326" y="1792287"/>
            <a:ext cx="915669" cy="923925"/>
          </a:xfrm>
          <a:prstGeom prst="rect">
            <a:avLst/>
          </a:prstGeom>
          <a:solidFill>
            <a:srgbClr val="EFEDE3"/>
          </a:solidFill>
          <a:ln w="9525">
            <a:solidFill>
              <a:srgbClr val="0000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1440">
              <a:lnSpc>
                <a:spcPts val="2135"/>
              </a:lnSpc>
              <a:spcBef>
                <a:spcPts val="359"/>
              </a:spcBef>
              <a:tabLst>
                <a:tab pos="433705" algn="l"/>
              </a:tabLst>
            </a:pPr>
            <a:r>
              <a:rPr sz="1800" spc="-5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	8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ts val="2135"/>
              </a:lnSpc>
              <a:tabLst>
                <a:tab pos="433705" algn="l"/>
              </a:tabLst>
            </a:pPr>
            <a:r>
              <a:rPr sz="1800" spc="-5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	6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20"/>
              </a:spcBef>
              <a:tabLst>
                <a:tab pos="598805" algn="l"/>
              </a:tabLst>
            </a:pPr>
            <a:r>
              <a:rPr sz="1800" spc="-50" dirty="0">
                <a:latin typeface="Arial"/>
                <a:cs typeface="Arial"/>
              </a:rPr>
              <a:t>7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9126" y="1639887"/>
            <a:ext cx="915669" cy="923925"/>
          </a:xfrm>
          <a:prstGeom prst="rect">
            <a:avLst/>
          </a:prstGeom>
          <a:solidFill>
            <a:srgbClr val="EFEDE3"/>
          </a:solidFill>
          <a:ln w="9525">
            <a:solidFill>
              <a:srgbClr val="FF00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0805">
              <a:lnSpc>
                <a:spcPts val="2135"/>
              </a:lnSpc>
              <a:spcBef>
                <a:spcPts val="359"/>
              </a:spcBef>
              <a:tabLst>
                <a:tab pos="433705" algn="l"/>
              </a:tabLst>
            </a:pP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2</a:t>
            </a:r>
            <a:r>
              <a:rPr sz="1800" spc="4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90805">
              <a:lnSpc>
                <a:spcPts val="2135"/>
              </a:lnSpc>
              <a:tabLst>
                <a:tab pos="687705" algn="l"/>
              </a:tabLst>
            </a:pP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sz="1800" spc="4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sz="1800" spc="4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4064" y="2803652"/>
            <a:ext cx="430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0000"/>
                </a:solidFill>
                <a:latin typeface="Franklin Gothic Book"/>
                <a:cs typeface="Franklin Gothic Book"/>
              </a:rPr>
              <a:t>goal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0201" y="3429000"/>
            <a:ext cx="915669" cy="923925"/>
          </a:xfrm>
          <a:prstGeom prst="rect">
            <a:avLst/>
          </a:prstGeom>
          <a:solidFill>
            <a:srgbClr val="EFEDE3"/>
          </a:solidFill>
          <a:ln w="9525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ts val="2125"/>
              </a:lnSpc>
              <a:spcBef>
                <a:spcPts val="360"/>
              </a:spcBef>
              <a:tabLst>
                <a:tab pos="433705" algn="l"/>
              </a:tabLst>
            </a:pPr>
            <a:r>
              <a:rPr sz="1800" spc="-5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	8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ts val="2125"/>
              </a:lnSpc>
              <a:tabLst>
                <a:tab pos="687705" algn="l"/>
              </a:tabLst>
            </a:pPr>
            <a:r>
              <a:rPr sz="1800" spc="-5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Arial"/>
                <a:cs typeface="Arial"/>
              </a:rPr>
              <a:t>7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6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6601" y="3429000"/>
            <a:ext cx="915669" cy="923925"/>
          </a:xfrm>
          <a:prstGeom prst="rect">
            <a:avLst/>
          </a:prstGeom>
          <a:solidFill>
            <a:srgbClr val="EFEDE3"/>
          </a:solidFill>
          <a:ln w="9525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ts val="2125"/>
              </a:lnSpc>
              <a:spcBef>
                <a:spcPts val="360"/>
              </a:spcBef>
              <a:tabLst>
                <a:tab pos="433705" algn="l"/>
              </a:tabLst>
            </a:pPr>
            <a:r>
              <a:rPr sz="1800" spc="-5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	8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ts val="2125"/>
              </a:lnSpc>
              <a:tabLst>
                <a:tab pos="433705" algn="l"/>
              </a:tabLst>
            </a:pPr>
            <a:r>
              <a:rPr sz="1800" spc="-5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	6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34544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Arial"/>
                <a:cs typeface="Arial"/>
              </a:rPr>
              <a:t>7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1400" y="3429000"/>
            <a:ext cx="915669" cy="923925"/>
          </a:xfrm>
          <a:prstGeom prst="rect">
            <a:avLst/>
          </a:prstGeom>
          <a:solidFill>
            <a:srgbClr val="EFEDE3"/>
          </a:solidFill>
          <a:ln w="9525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ts val="2125"/>
              </a:lnSpc>
              <a:spcBef>
                <a:spcPts val="360"/>
              </a:spcBef>
              <a:tabLst>
                <a:tab pos="433705" algn="l"/>
              </a:tabLst>
            </a:pPr>
            <a:r>
              <a:rPr sz="1800" spc="-5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	8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ts val="2125"/>
              </a:lnSpc>
              <a:tabLst>
                <a:tab pos="433705" algn="l"/>
              </a:tabLst>
            </a:pPr>
            <a:r>
              <a:rPr sz="1800" spc="-5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	6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Arial"/>
                <a:cs typeface="Arial"/>
              </a:rPr>
              <a:t>7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4001" y="5029200"/>
            <a:ext cx="915669" cy="923925"/>
          </a:xfrm>
          <a:prstGeom prst="rect">
            <a:avLst/>
          </a:prstGeom>
          <a:solidFill>
            <a:srgbClr val="EFEDE3"/>
          </a:solidFill>
          <a:ln w="9525">
            <a:solidFill>
              <a:srgbClr val="0000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1440">
              <a:lnSpc>
                <a:spcPts val="2125"/>
              </a:lnSpc>
              <a:spcBef>
                <a:spcPts val="359"/>
              </a:spcBef>
              <a:tabLst>
                <a:tab pos="687705" algn="l"/>
              </a:tabLst>
            </a:pPr>
            <a:r>
              <a:rPr sz="1800" spc="-5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ts val="2125"/>
              </a:lnSpc>
              <a:tabLst>
                <a:tab pos="433705" algn="l"/>
              </a:tabLst>
            </a:pPr>
            <a:r>
              <a:rPr sz="1800" spc="-5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	8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45"/>
              </a:spcBef>
              <a:tabLst>
                <a:tab pos="662305" algn="l"/>
              </a:tabLst>
            </a:pPr>
            <a:r>
              <a:rPr sz="1800" dirty="0">
                <a:latin typeface="Arial"/>
                <a:cs typeface="Arial"/>
              </a:rPr>
              <a:t>7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6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1400" y="5029200"/>
            <a:ext cx="915669" cy="923925"/>
          </a:xfrm>
          <a:prstGeom prst="rect">
            <a:avLst/>
          </a:prstGeom>
          <a:solidFill>
            <a:srgbClr val="EFEDE3"/>
          </a:solidFill>
          <a:ln w="9525">
            <a:solidFill>
              <a:srgbClr val="0000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1440">
              <a:lnSpc>
                <a:spcPts val="2125"/>
              </a:lnSpc>
              <a:spcBef>
                <a:spcPts val="359"/>
              </a:spcBef>
              <a:tabLst>
                <a:tab pos="433705" algn="l"/>
              </a:tabLst>
            </a:pPr>
            <a:r>
              <a:rPr sz="1800" spc="-5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	8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ts val="2125"/>
              </a:lnSpc>
              <a:tabLst>
                <a:tab pos="433705" algn="l"/>
              </a:tabLst>
            </a:pPr>
            <a:r>
              <a:rPr sz="1800" spc="-5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Arial"/>
                <a:cs typeface="Arial"/>
              </a:rPr>
              <a:t>7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6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6601" y="5029200"/>
            <a:ext cx="915669" cy="923925"/>
          </a:xfrm>
          <a:prstGeom prst="rect">
            <a:avLst/>
          </a:prstGeom>
          <a:solidFill>
            <a:srgbClr val="EFEDE3"/>
          </a:solidFill>
          <a:ln w="9525">
            <a:solidFill>
              <a:srgbClr val="0000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1440">
              <a:lnSpc>
                <a:spcPts val="2125"/>
              </a:lnSpc>
              <a:spcBef>
                <a:spcPts val="359"/>
              </a:spcBef>
              <a:tabLst>
                <a:tab pos="433705" algn="l"/>
              </a:tabLst>
            </a:pPr>
            <a:r>
              <a:rPr sz="1800" spc="-5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	8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R="180975" algn="r">
              <a:lnSpc>
                <a:spcPts val="2125"/>
              </a:lnSpc>
            </a:pPr>
            <a:r>
              <a:rPr sz="1800" dirty="0">
                <a:latin typeface="Arial"/>
                <a:cs typeface="Arial"/>
              </a:rPr>
              <a:t>1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R="181610" algn="r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Arial"/>
                <a:cs typeface="Arial"/>
              </a:rPr>
              <a:t>7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6</a:t>
            </a:r>
            <a:r>
              <a:rPr sz="1800" spc="49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67400" y="2971800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0"/>
                </a:moveTo>
                <a:lnTo>
                  <a:pt x="1" y="457200"/>
                </a:lnTo>
              </a:path>
              <a:path w="2057400" h="457200">
                <a:moveTo>
                  <a:pt x="0" y="0"/>
                </a:moveTo>
                <a:lnTo>
                  <a:pt x="2057400" y="457200"/>
                </a:lnTo>
              </a:path>
              <a:path w="2057400" h="457200">
                <a:moveTo>
                  <a:pt x="0" y="0"/>
                </a:moveTo>
                <a:lnTo>
                  <a:pt x="205740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92265" y="2117852"/>
            <a:ext cx="692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33CC"/>
                </a:solidFill>
                <a:latin typeface="Franklin Gothic Book"/>
                <a:cs typeface="Franklin Gothic Book"/>
              </a:rPr>
              <a:t>0+4=4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44066" y="3794252"/>
            <a:ext cx="692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33CC"/>
                </a:solidFill>
                <a:latin typeface="Franklin Gothic Book"/>
                <a:cs typeface="Franklin Gothic Book"/>
              </a:rPr>
              <a:t>5+1=6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20865" y="3718052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33CC"/>
                </a:solidFill>
                <a:latin typeface="Franklin Gothic Book"/>
                <a:cs typeface="Franklin Gothic Book"/>
              </a:rPr>
              <a:t>6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03140" y="1849628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Franklin Gothic Book"/>
                <a:cs typeface="Franklin Gothic Book"/>
              </a:rPr>
              <a:t>1st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87266" y="3230372"/>
            <a:ext cx="4057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389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Franklin Gothic Book"/>
                <a:cs typeface="Franklin Gothic Book"/>
              </a:rPr>
              <a:t>2nd </a:t>
            </a:r>
            <a:r>
              <a:rPr sz="1800" spc="-50" dirty="0">
                <a:solidFill>
                  <a:srgbClr val="0033CC"/>
                </a:solidFill>
                <a:latin typeface="Franklin Gothic Book"/>
                <a:cs typeface="Franklin Gothic Book"/>
              </a:rPr>
              <a:t>4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53664" y="5318252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33CC"/>
                </a:solidFill>
                <a:latin typeface="Franklin Gothic Book"/>
                <a:cs typeface="Franklin Gothic Book"/>
              </a:rPr>
              <a:t>5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39665" y="5318252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33CC"/>
                </a:solidFill>
                <a:latin typeface="Franklin Gothic Book"/>
                <a:cs typeface="Franklin Gothic Book"/>
              </a:rPr>
              <a:t>5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20865" y="5318252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33CC"/>
                </a:solidFill>
                <a:latin typeface="Franklin Gothic Book"/>
                <a:cs typeface="Franklin Gothic Book"/>
              </a:rPr>
              <a:t>6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10000" y="4648200"/>
            <a:ext cx="2057400" cy="381000"/>
          </a:xfrm>
          <a:custGeom>
            <a:avLst/>
            <a:gdLst/>
            <a:ahLst/>
            <a:cxnLst/>
            <a:rect l="l" t="t" r="r" b="b"/>
            <a:pathLst>
              <a:path w="2057400" h="381000">
                <a:moveTo>
                  <a:pt x="2057400" y="0"/>
                </a:moveTo>
                <a:lnTo>
                  <a:pt x="0" y="381000"/>
                </a:lnTo>
              </a:path>
              <a:path w="2057400" h="381000">
                <a:moveTo>
                  <a:pt x="2057400" y="0"/>
                </a:moveTo>
                <a:lnTo>
                  <a:pt x="2057399" y="381000"/>
                </a:lnTo>
              </a:path>
              <a:path w="2057400" h="381000">
                <a:moveTo>
                  <a:pt x="20574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135</a:t>
            </a:fld>
            <a:endParaRPr spc="-25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360" y="1069340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6926" y="4262527"/>
            <a:ext cx="466544" cy="466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90926" y="3652927"/>
            <a:ext cx="1685925" cy="923925"/>
            <a:chOff x="2890926" y="3652927"/>
            <a:chExt cx="1685925" cy="923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0127" y="4110127"/>
              <a:ext cx="457200" cy="457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053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5365" y="44149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053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69740" y="45308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50260" y="3882389"/>
            <a:ext cx="764540" cy="461009"/>
          </a:xfrm>
          <a:custGeom>
            <a:avLst/>
            <a:gdLst/>
            <a:ahLst/>
            <a:cxnLst/>
            <a:rect l="l" t="t" r="r" b="b"/>
            <a:pathLst>
              <a:path w="764539" h="461010">
                <a:moveTo>
                  <a:pt x="764527" y="461010"/>
                </a:moveTo>
                <a:lnTo>
                  <a:pt x="718807" y="389890"/>
                </a:lnTo>
                <a:lnTo>
                  <a:pt x="702335" y="417880"/>
                </a:lnTo>
                <a:lnTo>
                  <a:pt x="5067" y="0"/>
                </a:lnTo>
                <a:lnTo>
                  <a:pt x="0" y="7620"/>
                </a:lnTo>
                <a:lnTo>
                  <a:pt x="697153" y="426694"/>
                </a:lnTo>
                <a:lnTo>
                  <a:pt x="680707" y="454660"/>
                </a:lnTo>
                <a:lnTo>
                  <a:pt x="764527" y="46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48988" y="3884928"/>
            <a:ext cx="1228090" cy="1911350"/>
            <a:chOff x="3348988" y="3884928"/>
            <a:chExt cx="1228090" cy="1911350"/>
          </a:xfrm>
        </p:grpSpPr>
        <p:sp>
          <p:nvSpPr>
            <p:cNvPr id="14" name="object 14"/>
            <p:cNvSpPr/>
            <p:nvPr/>
          </p:nvSpPr>
          <p:spPr>
            <a:xfrm>
              <a:off x="42671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48977" y="3884929"/>
              <a:ext cx="769620" cy="1677670"/>
            </a:xfrm>
            <a:custGeom>
              <a:avLst/>
              <a:gdLst/>
              <a:ahLst/>
              <a:cxnLst/>
              <a:rect l="l" t="t" r="r" b="b"/>
              <a:pathLst>
                <a:path w="769620" h="1677670">
                  <a:moveTo>
                    <a:pt x="769620" y="1592580"/>
                  </a:moveTo>
                  <a:lnTo>
                    <a:pt x="739190" y="1606677"/>
                  </a:lnTo>
                  <a:lnTo>
                    <a:pt x="7620" y="0"/>
                  </a:lnTo>
                  <a:lnTo>
                    <a:pt x="0" y="2540"/>
                  </a:lnTo>
                  <a:lnTo>
                    <a:pt x="730427" y="1610728"/>
                  </a:lnTo>
                  <a:lnTo>
                    <a:pt x="701040" y="1624330"/>
                  </a:lnTo>
                  <a:lnTo>
                    <a:pt x="765810" y="1677670"/>
                  </a:lnTo>
                  <a:lnTo>
                    <a:pt x="769620" y="1592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Cutoff=4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19803" y="5319803"/>
            <a:ext cx="476250" cy="476250"/>
            <a:chOff x="5319803" y="5319803"/>
            <a:chExt cx="476250" cy="47625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9327" y="5329327"/>
              <a:ext cx="457200" cy="4571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245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488941" y="576224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68177" y="4340859"/>
            <a:ext cx="765810" cy="1221740"/>
          </a:xfrm>
          <a:custGeom>
            <a:avLst/>
            <a:gdLst/>
            <a:ahLst/>
            <a:cxnLst/>
            <a:rect l="l" t="t" r="r" b="b"/>
            <a:pathLst>
              <a:path w="765810" h="1221739">
                <a:moveTo>
                  <a:pt x="765810" y="1221740"/>
                </a:moveTo>
                <a:lnTo>
                  <a:pt x="758190" y="1137920"/>
                </a:lnTo>
                <a:lnTo>
                  <a:pt x="729907" y="1155674"/>
                </a:lnTo>
                <a:lnTo>
                  <a:pt x="7620" y="0"/>
                </a:lnTo>
                <a:lnTo>
                  <a:pt x="0" y="5080"/>
                </a:lnTo>
                <a:lnTo>
                  <a:pt x="722147" y="1160538"/>
                </a:lnTo>
                <a:lnTo>
                  <a:pt x="693420" y="1178560"/>
                </a:lnTo>
                <a:lnTo>
                  <a:pt x="765810" y="1221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568440" y="659891"/>
            <a:ext cx="5386705" cy="204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f(N)</a:t>
            </a:r>
            <a:r>
              <a:rPr spc="-15" dirty="0"/>
              <a:t> </a:t>
            </a:r>
            <a:r>
              <a:rPr dirty="0"/>
              <a:t>= g(N)</a:t>
            </a:r>
            <a:r>
              <a:rPr spc="-10" dirty="0"/>
              <a:t> </a:t>
            </a:r>
            <a:r>
              <a:rPr dirty="0"/>
              <a:t>+</a:t>
            </a:r>
            <a:r>
              <a:rPr spc="25" dirty="0"/>
              <a:t> </a:t>
            </a:r>
            <a:r>
              <a:rPr spc="-20" dirty="0"/>
              <a:t>h(N)</a:t>
            </a:r>
          </a:p>
          <a:p>
            <a:pPr marL="12700" marR="5080">
              <a:lnSpc>
                <a:spcPts val="5300"/>
              </a:lnSpc>
              <a:spcBef>
                <a:spcPts val="105"/>
              </a:spcBef>
            </a:pP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h(N)</a:t>
            </a:r>
            <a:r>
              <a:rPr spc="-2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05" dirty="0"/>
              <a:t> </a:t>
            </a:r>
            <a:r>
              <a:rPr spc="-25" dirty="0"/>
              <a:t>of </a:t>
            </a:r>
            <a:r>
              <a:rPr dirty="0"/>
              <a:t>misplaced</a:t>
            </a:r>
            <a:r>
              <a:rPr spc="5" dirty="0"/>
              <a:t> </a:t>
            </a:r>
            <a:r>
              <a:rPr spc="-10" dirty="0"/>
              <a:t>tiles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136</a:t>
            </a:fld>
            <a:endParaRPr spc="-25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360" y="1069340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6926" y="4262527"/>
            <a:ext cx="466544" cy="466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90926" y="3652927"/>
            <a:ext cx="1685925" cy="923925"/>
            <a:chOff x="2890926" y="3652927"/>
            <a:chExt cx="1685925" cy="923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72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69740" y="45308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50260" y="3882389"/>
            <a:ext cx="764540" cy="461009"/>
          </a:xfrm>
          <a:custGeom>
            <a:avLst/>
            <a:gdLst/>
            <a:ahLst/>
            <a:cxnLst/>
            <a:rect l="l" t="t" r="r" b="b"/>
            <a:pathLst>
              <a:path w="764539" h="461010">
                <a:moveTo>
                  <a:pt x="764527" y="461010"/>
                </a:moveTo>
                <a:lnTo>
                  <a:pt x="718807" y="389890"/>
                </a:lnTo>
                <a:lnTo>
                  <a:pt x="702335" y="417880"/>
                </a:lnTo>
                <a:lnTo>
                  <a:pt x="5067" y="0"/>
                </a:lnTo>
                <a:lnTo>
                  <a:pt x="0" y="7620"/>
                </a:lnTo>
                <a:lnTo>
                  <a:pt x="697153" y="426694"/>
                </a:lnTo>
                <a:lnTo>
                  <a:pt x="680707" y="454660"/>
                </a:lnTo>
                <a:lnTo>
                  <a:pt x="764527" y="46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48988" y="3884928"/>
            <a:ext cx="1228090" cy="1911350"/>
            <a:chOff x="3348988" y="3884928"/>
            <a:chExt cx="1228090" cy="1911350"/>
          </a:xfrm>
        </p:grpSpPr>
        <p:sp>
          <p:nvSpPr>
            <p:cNvPr id="27" name="object 27"/>
            <p:cNvSpPr/>
            <p:nvPr/>
          </p:nvSpPr>
          <p:spPr>
            <a:xfrm>
              <a:off x="42671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8977" y="3884929"/>
              <a:ext cx="769620" cy="1677670"/>
            </a:xfrm>
            <a:custGeom>
              <a:avLst/>
              <a:gdLst/>
              <a:ahLst/>
              <a:cxnLst/>
              <a:rect l="l" t="t" r="r" b="b"/>
              <a:pathLst>
                <a:path w="769620" h="1677670">
                  <a:moveTo>
                    <a:pt x="769620" y="1592580"/>
                  </a:moveTo>
                  <a:lnTo>
                    <a:pt x="739190" y="1606677"/>
                  </a:lnTo>
                  <a:lnTo>
                    <a:pt x="7620" y="0"/>
                  </a:lnTo>
                  <a:lnTo>
                    <a:pt x="0" y="2540"/>
                  </a:lnTo>
                  <a:lnTo>
                    <a:pt x="730427" y="1610728"/>
                  </a:lnTo>
                  <a:lnTo>
                    <a:pt x="701040" y="1624330"/>
                  </a:lnTo>
                  <a:lnTo>
                    <a:pt x="765810" y="1677670"/>
                  </a:lnTo>
                  <a:lnTo>
                    <a:pt x="769620" y="1592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Cutoff=4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8941" y="576224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68188" y="4100603"/>
            <a:ext cx="1228090" cy="1695450"/>
            <a:chOff x="4568188" y="4100603"/>
            <a:chExt cx="1228090" cy="1695450"/>
          </a:xfrm>
        </p:grpSpPr>
        <p:sp>
          <p:nvSpPr>
            <p:cNvPr id="35" name="object 35"/>
            <p:cNvSpPr/>
            <p:nvPr/>
          </p:nvSpPr>
          <p:spPr>
            <a:xfrm>
              <a:off x="54863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45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68177" y="4340859"/>
              <a:ext cx="765810" cy="1221740"/>
            </a:xfrm>
            <a:custGeom>
              <a:avLst/>
              <a:gdLst/>
              <a:ahLst/>
              <a:cxnLst/>
              <a:rect l="l" t="t" r="r" b="b"/>
              <a:pathLst>
                <a:path w="765810" h="1221739">
                  <a:moveTo>
                    <a:pt x="765810" y="1221740"/>
                  </a:moveTo>
                  <a:lnTo>
                    <a:pt x="758190" y="1137920"/>
                  </a:lnTo>
                  <a:lnTo>
                    <a:pt x="729907" y="1155674"/>
                  </a:lnTo>
                  <a:lnTo>
                    <a:pt x="7620" y="0"/>
                  </a:lnTo>
                  <a:lnTo>
                    <a:pt x="0" y="5080"/>
                  </a:lnTo>
                  <a:lnTo>
                    <a:pt x="722147" y="1160538"/>
                  </a:lnTo>
                  <a:lnTo>
                    <a:pt x="693420" y="1178560"/>
                  </a:lnTo>
                  <a:lnTo>
                    <a:pt x="765810" y="1221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9327" y="4110127"/>
              <a:ext cx="457200" cy="4572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24565" y="44149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501641" y="4527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572000" y="4305300"/>
            <a:ext cx="762000" cy="76200"/>
            <a:chOff x="4572000" y="4305300"/>
            <a:chExt cx="762000" cy="76200"/>
          </a:xfrm>
        </p:grpSpPr>
        <p:sp>
          <p:nvSpPr>
            <p:cNvPr id="46" name="object 46"/>
            <p:cNvSpPr/>
            <p:nvPr/>
          </p:nvSpPr>
          <p:spPr>
            <a:xfrm>
              <a:off x="5257800" y="43053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72000" y="4343400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39">
                  <a:moveTo>
                    <a:pt x="0" y="0"/>
                  </a:moveTo>
                  <a:lnTo>
                    <a:pt x="70104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6568440" y="659891"/>
            <a:ext cx="5386705" cy="204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f(N)</a:t>
            </a:r>
            <a:r>
              <a:rPr spc="-15" dirty="0"/>
              <a:t> </a:t>
            </a:r>
            <a:r>
              <a:rPr dirty="0"/>
              <a:t>= g(N)</a:t>
            </a:r>
            <a:r>
              <a:rPr spc="-10" dirty="0"/>
              <a:t> </a:t>
            </a:r>
            <a:r>
              <a:rPr dirty="0"/>
              <a:t>+</a:t>
            </a:r>
            <a:r>
              <a:rPr spc="25" dirty="0"/>
              <a:t> </a:t>
            </a:r>
            <a:r>
              <a:rPr spc="-20" dirty="0"/>
              <a:t>h(N)</a:t>
            </a:r>
          </a:p>
          <a:p>
            <a:pPr marL="12700" marR="5080">
              <a:lnSpc>
                <a:spcPts val="5300"/>
              </a:lnSpc>
              <a:spcBef>
                <a:spcPts val="105"/>
              </a:spcBef>
            </a:pP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h(N)</a:t>
            </a:r>
            <a:r>
              <a:rPr spc="-2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05" dirty="0"/>
              <a:t> </a:t>
            </a:r>
            <a:r>
              <a:rPr spc="-25" dirty="0"/>
              <a:t>of </a:t>
            </a:r>
            <a:r>
              <a:rPr dirty="0"/>
              <a:t>misplaced</a:t>
            </a:r>
            <a:r>
              <a:rPr spc="5" dirty="0"/>
              <a:t> </a:t>
            </a:r>
            <a:r>
              <a:rPr spc="-10" dirty="0"/>
              <a:t>tiles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137</a:t>
            </a:fld>
            <a:endParaRPr spc="-25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360" y="1069340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6926" y="4262527"/>
            <a:ext cx="466544" cy="466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90926" y="3652927"/>
            <a:ext cx="1685925" cy="923925"/>
            <a:chOff x="2890926" y="3652927"/>
            <a:chExt cx="1685925" cy="923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72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69740" y="45308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50260" y="3882389"/>
            <a:ext cx="764540" cy="461009"/>
          </a:xfrm>
          <a:custGeom>
            <a:avLst/>
            <a:gdLst/>
            <a:ahLst/>
            <a:cxnLst/>
            <a:rect l="l" t="t" r="r" b="b"/>
            <a:pathLst>
              <a:path w="764539" h="461010">
                <a:moveTo>
                  <a:pt x="764527" y="461010"/>
                </a:moveTo>
                <a:lnTo>
                  <a:pt x="718807" y="389890"/>
                </a:lnTo>
                <a:lnTo>
                  <a:pt x="702335" y="417880"/>
                </a:lnTo>
                <a:lnTo>
                  <a:pt x="5067" y="0"/>
                </a:lnTo>
                <a:lnTo>
                  <a:pt x="0" y="7620"/>
                </a:lnTo>
                <a:lnTo>
                  <a:pt x="697153" y="426694"/>
                </a:lnTo>
                <a:lnTo>
                  <a:pt x="680707" y="454660"/>
                </a:lnTo>
                <a:lnTo>
                  <a:pt x="764527" y="46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48988" y="3884928"/>
            <a:ext cx="1228090" cy="1911350"/>
            <a:chOff x="3348988" y="3884928"/>
            <a:chExt cx="1228090" cy="1911350"/>
          </a:xfrm>
        </p:grpSpPr>
        <p:sp>
          <p:nvSpPr>
            <p:cNvPr id="27" name="object 27"/>
            <p:cNvSpPr/>
            <p:nvPr/>
          </p:nvSpPr>
          <p:spPr>
            <a:xfrm>
              <a:off x="42671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8977" y="3884929"/>
              <a:ext cx="769620" cy="1677670"/>
            </a:xfrm>
            <a:custGeom>
              <a:avLst/>
              <a:gdLst/>
              <a:ahLst/>
              <a:cxnLst/>
              <a:rect l="l" t="t" r="r" b="b"/>
              <a:pathLst>
                <a:path w="769620" h="1677670">
                  <a:moveTo>
                    <a:pt x="769620" y="1592580"/>
                  </a:moveTo>
                  <a:lnTo>
                    <a:pt x="739190" y="1606677"/>
                  </a:lnTo>
                  <a:lnTo>
                    <a:pt x="7620" y="0"/>
                  </a:lnTo>
                  <a:lnTo>
                    <a:pt x="0" y="2540"/>
                  </a:lnTo>
                  <a:lnTo>
                    <a:pt x="730427" y="1610728"/>
                  </a:lnTo>
                  <a:lnTo>
                    <a:pt x="701040" y="1624330"/>
                  </a:lnTo>
                  <a:lnTo>
                    <a:pt x="765810" y="1677670"/>
                  </a:lnTo>
                  <a:lnTo>
                    <a:pt x="769620" y="1592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Cutoff=4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8941" y="576224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68188" y="4340858"/>
            <a:ext cx="1228090" cy="1455420"/>
            <a:chOff x="4568188" y="4340858"/>
            <a:chExt cx="1228090" cy="1455420"/>
          </a:xfrm>
        </p:grpSpPr>
        <p:sp>
          <p:nvSpPr>
            <p:cNvPr id="35" name="object 35"/>
            <p:cNvSpPr/>
            <p:nvPr/>
          </p:nvSpPr>
          <p:spPr>
            <a:xfrm>
              <a:off x="54863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45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68177" y="4340859"/>
              <a:ext cx="765810" cy="1221740"/>
            </a:xfrm>
            <a:custGeom>
              <a:avLst/>
              <a:gdLst/>
              <a:ahLst/>
              <a:cxnLst/>
              <a:rect l="l" t="t" r="r" b="b"/>
              <a:pathLst>
                <a:path w="765810" h="1221739">
                  <a:moveTo>
                    <a:pt x="765810" y="1221740"/>
                  </a:moveTo>
                  <a:lnTo>
                    <a:pt x="758190" y="1137920"/>
                  </a:lnTo>
                  <a:lnTo>
                    <a:pt x="729907" y="1155674"/>
                  </a:lnTo>
                  <a:lnTo>
                    <a:pt x="7620" y="0"/>
                  </a:lnTo>
                  <a:lnTo>
                    <a:pt x="0" y="5080"/>
                  </a:lnTo>
                  <a:lnTo>
                    <a:pt x="722147" y="1160538"/>
                  </a:lnTo>
                  <a:lnTo>
                    <a:pt x="693420" y="1178560"/>
                  </a:lnTo>
                  <a:lnTo>
                    <a:pt x="765810" y="1221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501641" y="4527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566920" y="2119401"/>
            <a:ext cx="1229360" cy="2457450"/>
            <a:chOff x="4566920" y="2119401"/>
            <a:chExt cx="1229360" cy="2457450"/>
          </a:xfrm>
        </p:grpSpPr>
        <p:sp>
          <p:nvSpPr>
            <p:cNvPr id="42" name="object 42"/>
            <p:cNvSpPr/>
            <p:nvPr/>
          </p:nvSpPr>
          <p:spPr>
            <a:xfrm>
              <a:off x="5486400" y="4419599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3048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24565" y="44149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57800" y="43053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72000" y="4343400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39">
                  <a:moveTo>
                    <a:pt x="0" y="0"/>
                  </a:moveTo>
                  <a:lnTo>
                    <a:pt x="70104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9327" y="2128926"/>
              <a:ext cx="457200" cy="4572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324565" y="2124164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  <a:path w="466725" h="466725">
                  <a:moveTo>
                    <a:pt x="152400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488941" y="25496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568177" y="2362199"/>
            <a:ext cx="774065" cy="1982470"/>
          </a:xfrm>
          <a:custGeom>
            <a:avLst/>
            <a:gdLst/>
            <a:ahLst/>
            <a:cxnLst/>
            <a:rect l="l" t="t" r="r" b="b"/>
            <a:pathLst>
              <a:path w="774064" h="1982470">
                <a:moveTo>
                  <a:pt x="773442" y="83832"/>
                </a:moveTo>
                <a:lnTo>
                  <a:pt x="765810" y="0"/>
                </a:lnTo>
                <a:lnTo>
                  <a:pt x="703592" y="57150"/>
                </a:lnTo>
                <a:lnTo>
                  <a:pt x="733729" y="68668"/>
                </a:lnTo>
                <a:lnTo>
                  <a:pt x="0" y="1978660"/>
                </a:lnTo>
                <a:lnTo>
                  <a:pt x="7620" y="1982470"/>
                </a:lnTo>
                <a:lnTo>
                  <a:pt x="742340" y="71958"/>
                </a:lnTo>
                <a:lnTo>
                  <a:pt x="773442" y="83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6568440" y="659891"/>
            <a:ext cx="5386705" cy="136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f(N)</a:t>
            </a:r>
            <a:r>
              <a:rPr spc="-15" dirty="0"/>
              <a:t> </a:t>
            </a:r>
            <a:r>
              <a:rPr dirty="0"/>
              <a:t>= g(N)</a:t>
            </a:r>
            <a:r>
              <a:rPr spc="-10" dirty="0"/>
              <a:t> </a:t>
            </a:r>
            <a:r>
              <a:rPr dirty="0"/>
              <a:t>+</a:t>
            </a:r>
            <a:r>
              <a:rPr spc="25" dirty="0"/>
              <a:t> </a:t>
            </a:r>
            <a:r>
              <a:rPr spc="-20" dirty="0"/>
              <a:t>h(N)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h(N)</a:t>
            </a:r>
            <a:r>
              <a:rPr spc="-2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05" dirty="0"/>
              <a:t> </a:t>
            </a:r>
            <a:r>
              <a:rPr spc="-25" dirty="0"/>
              <a:t>of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138</a:t>
            </a:fld>
            <a:endParaRPr spc="-25" dirty="0"/>
          </a:p>
        </p:txBody>
      </p:sp>
      <p:sp>
        <p:nvSpPr>
          <p:cNvPr id="53" name="object 53"/>
          <p:cNvSpPr txBox="1"/>
          <p:nvPr/>
        </p:nvSpPr>
        <p:spPr>
          <a:xfrm>
            <a:off x="6568440" y="2007108"/>
            <a:ext cx="3517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191B0E"/>
                </a:solidFill>
                <a:latin typeface="Times New Roman"/>
                <a:cs typeface="Times New Roman"/>
              </a:rPr>
              <a:t>misplaced</a:t>
            </a:r>
            <a:r>
              <a:rPr sz="4400" b="1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tiles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9740" y="45308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90926" y="3652927"/>
            <a:ext cx="1685925" cy="923925"/>
            <a:chOff x="2890926" y="3652927"/>
            <a:chExt cx="1685925" cy="923925"/>
          </a:xfrm>
        </p:grpSpPr>
        <p:sp>
          <p:nvSpPr>
            <p:cNvPr id="4" name="object 4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672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0260" y="3882389"/>
              <a:ext cx="764540" cy="461009"/>
            </a:xfrm>
            <a:custGeom>
              <a:avLst/>
              <a:gdLst/>
              <a:ahLst/>
              <a:cxnLst/>
              <a:rect l="l" t="t" r="r" b="b"/>
              <a:pathLst>
                <a:path w="764539" h="461010">
                  <a:moveTo>
                    <a:pt x="764527" y="461010"/>
                  </a:moveTo>
                  <a:lnTo>
                    <a:pt x="718807" y="389890"/>
                  </a:lnTo>
                  <a:lnTo>
                    <a:pt x="702335" y="417880"/>
                  </a:lnTo>
                  <a:lnTo>
                    <a:pt x="5067" y="0"/>
                  </a:lnTo>
                  <a:lnTo>
                    <a:pt x="0" y="7620"/>
                  </a:lnTo>
                  <a:lnTo>
                    <a:pt x="697153" y="426694"/>
                  </a:lnTo>
                  <a:lnTo>
                    <a:pt x="680707" y="454660"/>
                  </a:lnTo>
                  <a:lnTo>
                    <a:pt x="764527" y="461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753360" y="1069340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86926" y="4262527"/>
            <a:ext cx="466544" cy="46654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48988" y="3884928"/>
            <a:ext cx="1228090" cy="1911350"/>
            <a:chOff x="3348988" y="3884928"/>
            <a:chExt cx="1228090" cy="1911350"/>
          </a:xfrm>
        </p:grpSpPr>
        <p:sp>
          <p:nvSpPr>
            <p:cNvPr id="20" name="object 20"/>
            <p:cNvSpPr/>
            <p:nvPr/>
          </p:nvSpPr>
          <p:spPr>
            <a:xfrm>
              <a:off x="42671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48977" y="3884929"/>
              <a:ext cx="769620" cy="1677670"/>
            </a:xfrm>
            <a:custGeom>
              <a:avLst/>
              <a:gdLst/>
              <a:ahLst/>
              <a:cxnLst/>
              <a:rect l="l" t="t" r="r" b="b"/>
              <a:pathLst>
                <a:path w="769620" h="1677670">
                  <a:moveTo>
                    <a:pt x="769620" y="1592580"/>
                  </a:moveTo>
                  <a:lnTo>
                    <a:pt x="739190" y="1606677"/>
                  </a:lnTo>
                  <a:lnTo>
                    <a:pt x="7620" y="0"/>
                  </a:lnTo>
                  <a:lnTo>
                    <a:pt x="0" y="2540"/>
                  </a:lnTo>
                  <a:lnTo>
                    <a:pt x="730427" y="1610728"/>
                  </a:lnTo>
                  <a:lnTo>
                    <a:pt x="701040" y="1624330"/>
                  </a:lnTo>
                  <a:lnTo>
                    <a:pt x="765810" y="1677670"/>
                  </a:lnTo>
                  <a:lnTo>
                    <a:pt x="769620" y="1592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Cutoff=4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88941" y="576224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68188" y="4340858"/>
            <a:ext cx="1228090" cy="1455420"/>
            <a:chOff x="4568188" y="4340858"/>
            <a:chExt cx="1228090" cy="1455420"/>
          </a:xfrm>
        </p:grpSpPr>
        <p:sp>
          <p:nvSpPr>
            <p:cNvPr id="28" name="object 28"/>
            <p:cNvSpPr/>
            <p:nvPr/>
          </p:nvSpPr>
          <p:spPr>
            <a:xfrm>
              <a:off x="54863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245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68177" y="4340859"/>
              <a:ext cx="765810" cy="1221740"/>
            </a:xfrm>
            <a:custGeom>
              <a:avLst/>
              <a:gdLst/>
              <a:ahLst/>
              <a:cxnLst/>
              <a:rect l="l" t="t" r="r" b="b"/>
              <a:pathLst>
                <a:path w="765810" h="1221739">
                  <a:moveTo>
                    <a:pt x="765810" y="1221740"/>
                  </a:moveTo>
                  <a:lnTo>
                    <a:pt x="758190" y="1137920"/>
                  </a:lnTo>
                  <a:lnTo>
                    <a:pt x="729907" y="1155674"/>
                  </a:lnTo>
                  <a:lnTo>
                    <a:pt x="7620" y="0"/>
                  </a:lnTo>
                  <a:lnTo>
                    <a:pt x="0" y="5080"/>
                  </a:lnTo>
                  <a:lnTo>
                    <a:pt x="722147" y="1160538"/>
                  </a:lnTo>
                  <a:lnTo>
                    <a:pt x="693420" y="1178560"/>
                  </a:lnTo>
                  <a:lnTo>
                    <a:pt x="765810" y="1221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501641" y="4527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66920" y="4100603"/>
            <a:ext cx="1229360" cy="476250"/>
            <a:chOff x="4566920" y="4100603"/>
            <a:chExt cx="1229360" cy="476250"/>
          </a:xfrm>
        </p:grpSpPr>
        <p:sp>
          <p:nvSpPr>
            <p:cNvPr id="35" name="object 35"/>
            <p:cNvSpPr/>
            <p:nvPr/>
          </p:nvSpPr>
          <p:spPr>
            <a:xfrm>
              <a:off x="5486400" y="4419599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3048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4565" y="44149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57800" y="43053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2000" y="4343400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39">
                  <a:moveTo>
                    <a:pt x="0" y="0"/>
                  </a:moveTo>
                  <a:lnTo>
                    <a:pt x="70104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488941" y="25496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100603" y="2119401"/>
            <a:ext cx="1695450" cy="2225675"/>
            <a:chOff x="4100603" y="2119401"/>
            <a:chExt cx="1695450" cy="2225675"/>
          </a:xfrm>
        </p:grpSpPr>
        <p:sp>
          <p:nvSpPr>
            <p:cNvPr id="43" name="object 43"/>
            <p:cNvSpPr/>
            <p:nvPr/>
          </p:nvSpPr>
          <p:spPr>
            <a:xfrm>
              <a:off x="5334000" y="213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86400" y="213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86400" y="228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86400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86400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38800" y="228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34000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34000" y="2285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638800" y="2438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38800" y="213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68177" y="2362199"/>
              <a:ext cx="774065" cy="1982470"/>
            </a:xfrm>
            <a:custGeom>
              <a:avLst/>
              <a:gdLst/>
              <a:ahLst/>
              <a:cxnLst/>
              <a:rect l="l" t="t" r="r" b="b"/>
              <a:pathLst>
                <a:path w="774064" h="1982470">
                  <a:moveTo>
                    <a:pt x="773442" y="83832"/>
                  </a:moveTo>
                  <a:lnTo>
                    <a:pt x="765810" y="0"/>
                  </a:lnTo>
                  <a:lnTo>
                    <a:pt x="703592" y="57150"/>
                  </a:lnTo>
                  <a:lnTo>
                    <a:pt x="733729" y="68668"/>
                  </a:lnTo>
                  <a:lnTo>
                    <a:pt x="0" y="1978660"/>
                  </a:lnTo>
                  <a:lnTo>
                    <a:pt x="7620" y="1982470"/>
                  </a:lnTo>
                  <a:lnTo>
                    <a:pt x="742340" y="71958"/>
                  </a:lnTo>
                  <a:lnTo>
                    <a:pt x="773442" y="83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0127" y="2128926"/>
              <a:ext cx="457200" cy="4572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105365" y="2124164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105365" y="2433726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105365" y="2124164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269740" y="25496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348977" y="2362199"/>
            <a:ext cx="765810" cy="1525270"/>
          </a:xfrm>
          <a:custGeom>
            <a:avLst/>
            <a:gdLst/>
            <a:ahLst/>
            <a:cxnLst/>
            <a:rect l="l" t="t" r="r" b="b"/>
            <a:pathLst>
              <a:path w="765810" h="1525270">
                <a:moveTo>
                  <a:pt x="765810" y="0"/>
                </a:moveTo>
                <a:lnTo>
                  <a:pt x="698500" y="50800"/>
                </a:lnTo>
                <a:lnTo>
                  <a:pt x="727557" y="65074"/>
                </a:lnTo>
                <a:lnTo>
                  <a:pt x="0" y="1521460"/>
                </a:lnTo>
                <a:lnTo>
                  <a:pt x="7620" y="1525270"/>
                </a:lnTo>
                <a:lnTo>
                  <a:pt x="736219" y="69316"/>
                </a:lnTo>
                <a:lnTo>
                  <a:pt x="765810" y="83832"/>
                </a:lnTo>
                <a:lnTo>
                  <a:pt x="765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6568440" y="659891"/>
            <a:ext cx="5386705" cy="136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f(N)</a:t>
            </a:r>
            <a:r>
              <a:rPr spc="-15" dirty="0"/>
              <a:t> </a:t>
            </a:r>
            <a:r>
              <a:rPr dirty="0"/>
              <a:t>= g(N)</a:t>
            </a:r>
            <a:r>
              <a:rPr spc="-10" dirty="0"/>
              <a:t> </a:t>
            </a:r>
            <a:r>
              <a:rPr dirty="0"/>
              <a:t>+</a:t>
            </a:r>
            <a:r>
              <a:rPr spc="25" dirty="0"/>
              <a:t> </a:t>
            </a:r>
            <a:r>
              <a:rPr spc="-20" dirty="0"/>
              <a:t>h(N)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h(N)</a:t>
            </a:r>
            <a:r>
              <a:rPr spc="-2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05" dirty="0"/>
              <a:t> </a:t>
            </a:r>
            <a:r>
              <a:rPr spc="-25" dirty="0"/>
              <a:t>of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139</a:t>
            </a:fld>
            <a:endParaRPr spc="-25" dirty="0"/>
          </a:p>
        </p:txBody>
      </p:sp>
      <p:sp>
        <p:nvSpPr>
          <p:cNvPr id="61" name="object 61"/>
          <p:cNvSpPr txBox="1"/>
          <p:nvPr/>
        </p:nvSpPr>
        <p:spPr>
          <a:xfrm>
            <a:off x="6568440" y="2007108"/>
            <a:ext cx="3517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191B0E"/>
                </a:solidFill>
                <a:latin typeface="Times New Roman"/>
                <a:cs typeface="Times New Roman"/>
              </a:rPr>
              <a:t>misplaced</a:t>
            </a:r>
            <a:r>
              <a:rPr sz="4400" b="1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tiles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365760" y="0"/>
                </a:moveTo>
                <a:lnTo>
                  <a:pt x="0" y="0"/>
                </a:lnTo>
                <a:lnTo>
                  <a:pt x="0" y="365760"/>
                </a:lnTo>
                <a:lnTo>
                  <a:pt x="365760" y="365760"/>
                </a:lnTo>
                <a:lnTo>
                  <a:pt x="3657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26240" y="649432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365759" y="0"/>
                </a:moveTo>
                <a:lnTo>
                  <a:pt x="0" y="0"/>
                </a:lnTo>
                <a:lnTo>
                  <a:pt x="0" y="365759"/>
                </a:lnTo>
                <a:lnTo>
                  <a:pt x="365759" y="365759"/>
                </a:lnTo>
                <a:lnTo>
                  <a:pt x="365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26240" y="0"/>
            <a:ext cx="365760" cy="361315"/>
          </a:xfrm>
          <a:custGeom>
            <a:avLst/>
            <a:gdLst/>
            <a:ahLst/>
            <a:cxnLst/>
            <a:rect l="l" t="t" r="r" b="b"/>
            <a:pathLst>
              <a:path w="365759" h="361315">
                <a:moveTo>
                  <a:pt x="0" y="0"/>
                </a:moveTo>
                <a:lnTo>
                  <a:pt x="365759" y="0"/>
                </a:lnTo>
                <a:lnTo>
                  <a:pt x="365759" y="361091"/>
                </a:lnTo>
                <a:lnTo>
                  <a:pt x="0" y="361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158781"/>
            <a:ext cx="12031345" cy="6701790"/>
            <a:chOff x="0" y="158781"/>
            <a:chExt cx="12031345" cy="6701790"/>
          </a:xfrm>
        </p:grpSpPr>
        <p:sp>
          <p:nvSpPr>
            <p:cNvPr id="6" name="object 6"/>
            <p:cNvSpPr/>
            <p:nvPr/>
          </p:nvSpPr>
          <p:spPr>
            <a:xfrm>
              <a:off x="0" y="64943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365760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365760" y="36575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866" y="158781"/>
              <a:ext cx="11870690" cy="6537959"/>
            </a:xfrm>
            <a:custGeom>
              <a:avLst/>
              <a:gdLst/>
              <a:ahLst/>
              <a:cxnLst/>
              <a:rect l="l" t="t" r="r" b="b"/>
              <a:pathLst>
                <a:path w="11870690" h="6537959">
                  <a:moveTo>
                    <a:pt x="11870264" y="0"/>
                  </a:moveTo>
                  <a:lnTo>
                    <a:pt x="0" y="0"/>
                  </a:lnTo>
                  <a:lnTo>
                    <a:pt x="0" y="6537850"/>
                  </a:lnTo>
                  <a:lnTo>
                    <a:pt x="11870264" y="6537850"/>
                  </a:lnTo>
                  <a:lnTo>
                    <a:pt x="1187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00" y="535765"/>
              <a:ext cx="11226798" cy="57818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360" y="1069340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6926" y="4262527"/>
            <a:ext cx="466544" cy="466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90926" y="3652927"/>
            <a:ext cx="1685925" cy="2143125"/>
            <a:chOff x="2890926" y="3652927"/>
            <a:chExt cx="1685925" cy="21431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0127" y="5329327"/>
              <a:ext cx="457200" cy="4571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8977" y="3884929"/>
            <a:ext cx="769620" cy="1677670"/>
          </a:xfrm>
          <a:custGeom>
            <a:avLst/>
            <a:gdLst/>
            <a:ahLst/>
            <a:cxnLst/>
            <a:rect l="l" t="t" r="r" b="b"/>
            <a:pathLst>
              <a:path w="769620" h="1677670">
                <a:moveTo>
                  <a:pt x="769620" y="1592580"/>
                </a:moveTo>
                <a:lnTo>
                  <a:pt x="739190" y="1606677"/>
                </a:lnTo>
                <a:lnTo>
                  <a:pt x="7620" y="0"/>
                </a:lnTo>
                <a:lnTo>
                  <a:pt x="0" y="2540"/>
                </a:lnTo>
                <a:lnTo>
                  <a:pt x="730427" y="1610728"/>
                </a:lnTo>
                <a:lnTo>
                  <a:pt x="701040" y="1624330"/>
                </a:lnTo>
                <a:lnTo>
                  <a:pt x="765810" y="1677670"/>
                </a:lnTo>
                <a:lnTo>
                  <a:pt x="769620" y="159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140</a:t>
            </a:fld>
            <a:endParaRPr spc="-25" dirty="0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568440" y="659891"/>
            <a:ext cx="5386705" cy="204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f(N)</a:t>
            </a:r>
            <a:r>
              <a:rPr spc="-15" dirty="0"/>
              <a:t> </a:t>
            </a:r>
            <a:r>
              <a:rPr dirty="0"/>
              <a:t>= g(N)</a:t>
            </a:r>
            <a:r>
              <a:rPr spc="-10" dirty="0"/>
              <a:t> </a:t>
            </a:r>
            <a:r>
              <a:rPr dirty="0"/>
              <a:t>+</a:t>
            </a:r>
            <a:r>
              <a:rPr spc="25" dirty="0"/>
              <a:t> </a:t>
            </a:r>
            <a:r>
              <a:rPr spc="-20" dirty="0"/>
              <a:t>h(N)</a:t>
            </a:r>
          </a:p>
          <a:p>
            <a:pPr marL="12700" marR="5080">
              <a:lnSpc>
                <a:spcPts val="5300"/>
              </a:lnSpc>
              <a:spcBef>
                <a:spcPts val="105"/>
              </a:spcBef>
            </a:pP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h(N)</a:t>
            </a:r>
            <a:r>
              <a:rPr spc="-2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05" dirty="0"/>
              <a:t> </a:t>
            </a:r>
            <a:r>
              <a:rPr spc="-25" dirty="0"/>
              <a:t>of </a:t>
            </a:r>
            <a:r>
              <a:rPr dirty="0"/>
              <a:t>misplaced</a:t>
            </a:r>
            <a:r>
              <a:rPr spc="5" dirty="0"/>
              <a:t> </a:t>
            </a:r>
            <a:r>
              <a:rPr spc="-10" dirty="0"/>
              <a:t>tiles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360" y="1069340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6926" y="4262527"/>
            <a:ext cx="466544" cy="466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90926" y="3652927"/>
            <a:ext cx="1685925" cy="923925"/>
            <a:chOff x="2890926" y="3652927"/>
            <a:chExt cx="1685925" cy="923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0127" y="4110127"/>
              <a:ext cx="457200" cy="457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053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5365" y="44149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053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69740" y="45308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50260" y="3882389"/>
            <a:ext cx="764540" cy="461009"/>
          </a:xfrm>
          <a:custGeom>
            <a:avLst/>
            <a:gdLst/>
            <a:ahLst/>
            <a:cxnLst/>
            <a:rect l="l" t="t" r="r" b="b"/>
            <a:pathLst>
              <a:path w="764539" h="461010">
                <a:moveTo>
                  <a:pt x="764527" y="461010"/>
                </a:moveTo>
                <a:lnTo>
                  <a:pt x="718807" y="389890"/>
                </a:lnTo>
                <a:lnTo>
                  <a:pt x="702335" y="417880"/>
                </a:lnTo>
                <a:lnTo>
                  <a:pt x="5067" y="0"/>
                </a:lnTo>
                <a:lnTo>
                  <a:pt x="0" y="7620"/>
                </a:lnTo>
                <a:lnTo>
                  <a:pt x="697153" y="426694"/>
                </a:lnTo>
                <a:lnTo>
                  <a:pt x="680707" y="454660"/>
                </a:lnTo>
                <a:lnTo>
                  <a:pt x="764527" y="46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48988" y="3884928"/>
            <a:ext cx="1228090" cy="1911350"/>
            <a:chOff x="3348988" y="3884928"/>
            <a:chExt cx="1228090" cy="1911350"/>
          </a:xfrm>
        </p:grpSpPr>
        <p:sp>
          <p:nvSpPr>
            <p:cNvPr id="14" name="object 14"/>
            <p:cNvSpPr/>
            <p:nvPr/>
          </p:nvSpPr>
          <p:spPr>
            <a:xfrm>
              <a:off x="42671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48977" y="3884929"/>
              <a:ext cx="769620" cy="1677670"/>
            </a:xfrm>
            <a:custGeom>
              <a:avLst/>
              <a:gdLst/>
              <a:ahLst/>
              <a:cxnLst/>
              <a:rect l="l" t="t" r="r" b="b"/>
              <a:pathLst>
                <a:path w="769620" h="1677670">
                  <a:moveTo>
                    <a:pt x="769620" y="1592580"/>
                  </a:moveTo>
                  <a:lnTo>
                    <a:pt x="739190" y="1606677"/>
                  </a:lnTo>
                  <a:lnTo>
                    <a:pt x="7620" y="0"/>
                  </a:lnTo>
                  <a:lnTo>
                    <a:pt x="0" y="2540"/>
                  </a:lnTo>
                  <a:lnTo>
                    <a:pt x="730427" y="1610728"/>
                  </a:lnTo>
                  <a:lnTo>
                    <a:pt x="701040" y="1624330"/>
                  </a:lnTo>
                  <a:lnTo>
                    <a:pt x="765810" y="1677670"/>
                  </a:lnTo>
                  <a:lnTo>
                    <a:pt x="769620" y="1592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Cutoff=5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19803" y="5319803"/>
            <a:ext cx="476250" cy="476250"/>
            <a:chOff x="5319803" y="5319803"/>
            <a:chExt cx="476250" cy="47625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9327" y="5329327"/>
              <a:ext cx="457200" cy="4571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245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488941" y="576224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68177" y="4340859"/>
            <a:ext cx="765810" cy="1221740"/>
          </a:xfrm>
          <a:custGeom>
            <a:avLst/>
            <a:gdLst/>
            <a:ahLst/>
            <a:cxnLst/>
            <a:rect l="l" t="t" r="r" b="b"/>
            <a:pathLst>
              <a:path w="765810" h="1221739">
                <a:moveTo>
                  <a:pt x="765810" y="1221740"/>
                </a:moveTo>
                <a:lnTo>
                  <a:pt x="758190" y="1137920"/>
                </a:lnTo>
                <a:lnTo>
                  <a:pt x="729907" y="1155674"/>
                </a:lnTo>
                <a:lnTo>
                  <a:pt x="7620" y="0"/>
                </a:lnTo>
                <a:lnTo>
                  <a:pt x="0" y="5080"/>
                </a:lnTo>
                <a:lnTo>
                  <a:pt x="722147" y="1160538"/>
                </a:lnTo>
                <a:lnTo>
                  <a:pt x="693420" y="1178560"/>
                </a:lnTo>
                <a:lnTo>
                  <a:pt x="765810" y="1221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568440" y="659891"/>
            <a:ext cx="5386705" cy="204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f(N)</a:t>
            </a:r>
            <a:r>
              <a:rPr spc="-15" dirty="0"/>
              <a:t> </a:t>
            </a:r>
            <a:r>
              <a:rPr dirty="0"/>
              <a:t>= g(N)</a:t>
            </a:r>
            <a:r>
              <a:rPr spc="-10" dirty="0"/>
              <a:t> </a:t>
            </a:r>
            <a:r>
              <a:rPr dirty="0"/>
              <a:t>+</a:t>
            </a:r>
            <a:r>
              <a:rPr spc="25" dirty="0"/>
              <a:t> </a:t>
            </a:r>
            <a:r>
              <a:rPr spc="-20" dirty="0"/>
              <a:t>h(N)</a:t>
            </a:r>
          </a:p>
          <a:p>
            <a:pPr marL="12700" marR="5080">
              <a:lnSpc>
                <a:spcPts val="5300"/>
              </a:lnSpc>
              <a:spcBef>
                <a:spcPts val="105"/>
              </a:spcBef>
            </a:pP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h(N)</a:t>
            </a:r>
            <a:r>
              <a:rPr spc="-2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05" dirty="0"/>
              <a:t> </a:t>
            </a:r>
            <a:r>
              <a:rPr spc="-25" dirty="0"/>
              <a:t>of </a:t>
            </a:r>
            <a:r>
              <a:rPr dirty="0"/>
              <a:t>misplaced</a:t>
            </a:r>
            <a:r>
              <a:rPr spc="5" dirty="0"/>
              <a:t> </a:t>
            </a:r>
            <a:r>
              <a:rPr spc="-10" dirty="0"/>
              <a:t>tiles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141</a:t>
            </a:fld>
            <a:endParaRPr spc="-25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360" y="1069340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6926" y="4262527"/>
            <a:ext cx="466544" cy="466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90926" y="3652927"/>
            <a:ext cx="1685925" cy="923925"/>
            <a:chOff x="2890926" y="3652927"/>
            <a:chExt cx="1685925" cy="923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72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69740" y="45308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50260" y="3882389"/>
            <a:ext cx="764540" cy="461009"/>
          </a:xfrm>
          <a:custGeom>
            <a:avLst/>
            <a:gdLst/>
            <a:ahLst/>
            <a:cxnLst/>
            <a:rect l="l" t="t" r="r" b="b"/>
            <a:pathLst>
              <a:path w="764539" h="461010">
                <a:moveTo>
                  <a:pt x="764527" y="461010"/>
                </a:moveTo>
                <a:lnTo>
                  <a:pt x="718807" y="389890"/>
                </a:lnTo>
                <a:lnTo>
                  <a:pt x="702335" y="417880"/>
                </a:lnTo>
                <a:lnTo>
                  <a:pt x="5067" y="0"/>
                </a:lnTo>
                <a:lnTo>
                  <a:pt x="0" y="7620"/>
                </a:lnTo>
                <a:lnTo>
                  <a:pt x="697153" y="426694"/>
                </a:lnTo>
                <a:lnTo>
                  <a:pt x="680707" y="454660"/>
                </a:lnTo>
                <a:lnTo>
                  <a:pt x="764527" y="46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48988" y="3884928"/>
            <a:ext cx="1228090" cy="1911350"/>
            <a:chOff x="3348988" y="3884928"/>
            <a:chExt cx="1228090" cy="1911350"/>
          </a:xfrm>
        </p:grpSpPr>
        <p:sp>
          <p:nvSpPr>
            <p:cNvPr id="27" name="object 27"/>
            <p:cNvSpPr/>
            <p:nvPr/>
          </p:nvSpPr>
          <p:spPr>
            <a:xfrm>
              <a:off x="42671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8977" y="3884929"/>
              <a:ext cx="769620" cy="1677670"/>
            </a:xfrm>
            <a:custGeom>
              <a:avLst/>
              <a:gdLst/>
              <a:ahLst/>
              <a:cxnLst/>
              <a:rect l="l" t="t" r="r" b="b"/>
              <a:pathLst>
                <a:path w="769620" h="1677670">
                  <a:moveTo>
                    <a:pt x="769620" y="1592580"/>
                  </a:moveTo>
                  <a:lnTo>
                    <a:pt x="739190" y="1606677"/>
                  </a:lnTo>
                  <a:lnTo>
                    <a:pt x="7620" y="0"/>
                  </a:lnTo>
                  <a:lnTo>
                    <a:pt x="0" y="2540"/>
                  </a:lnTo>
                  <a:lnTo>
                    <a:pt x="730427" y="1610728"/>
                  </a:lnTo>
                  <a:lnTo>
                    <a:pt x="701040" y="1624330"/>
                  </a:lnTo>
                  <a:lnTo>
                    <a:pt x="765810" y="1677670"/>
                  </a:lnTo>
                  <a:lnTo>
                    <a:pt x="769620" y="1592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8941" y="576224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68188" y="4100603"/>
            <a:ext cx="1228090" cy="1695450"/>
            <a:chOff x="4568188" y="4100603"/>
            <a:chExt cx="1228090" cy="1695450"/>
          </a:xfrm>
        </p:grpSpPr>
        <p:sp>
          <p:nvSpPr>
            <p:cNvPr id="35" name="object 35"/>
            <p:cNvSpPr/>
            <p:nvPr/>
          </p:nvSpPr>
          <p:spPr>
            <a:xfrm>
              <a:off x="54863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45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68177" y="4340859"/>
              <a:ext cx="765810" cy="1221740"/>
            </a:xfrm>
            <a:custGeom>
              <a:avLst/>
              <a:gdLst/>
              <a:ahLst/>
              <a:cxnLst/>
              <a:rect l="l" t="t" r="r" b="b"/>
              <a:pathLst>
                <a:path w="765810" h="1221739">
                  <a:moveTo>
                    <a:pt x="765810" y="1221740"/>
                  </a:moveTo>
                  <a:lnTo>
                    <a:pt x="758190" y="1137920"/>
                  </a:lnTo>
                  <a:lnTo>
                    <a:pt x="729907" y="1155674"/>
                  </a:lnTo>
                  <a:lnTo>
                    <a:pt x="7620" y="0"/>
                  </a:lnTo>
                  <a:lnTo>
                    <a:pt x="0" y="5080"/>
                  </a:lnTo>
                  <a:lnTo>
                    <a:pt x="722147" y="1160538"/>
                  </a:lnTo>
                  <a:lnTo>
                    <a:pt x="693420" y="1178560"/>
                  </a:lnTo>
                  <a:lnTo>
                    <a:pt x="765810" y="1221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9327" y="4110127"/>
              <a:ext cx="457200" cy="4572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24565" y="44149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501641" y="4527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572000" y="4305300"/>
            <a:ext cx="762000" cy="76200"/>
            <a:chOff x="4572000" y="4305300"/>
            <a:chExt cx="762000" cy="76200"/>
          </a:xfrm>
        </p:grpSpPr>
        <p:sp>
          <p:nvSpPr>
            <p:cNvPr id="46" name="object 46"/>
            <p:cNvSpPr/>
            <p:nvPr/>
          </p:nvSpPr>
          <p:spPr>
            <a:xfrm>
              <a:off x="5257800" y="43053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72000" y="4343400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39">
                  <a:moveTo>
                    <a:pt x="0" y="0"/>
                  </a:moveTo>
                  <a:lnTo>
                    <a:pt x="70104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6568440" y="659891"/>
            <a:ext cx="5386705" cy="204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f(N)</a:t>
            </a:r>
            <a:r>
              <a:rPr spc="-15" dirty="0"/>
              <a:t> </a:t>
            </a:r>
            <a:r>
              <a:rPr dirty="0"/>
              <a:t>= g(N)</a:t>
            </a:r>
            <a:r>
              <a:rPr spc="-10" dirty="0"/>
              <a:t> </a:t>
            </a:r>
            <a:r>
              <a:rPr dirty="0"/>
              <a:t>+</a:t>
            </a:r>
            <a:r>
              <a:rPr spc="25" dirty="0"/>
              <a:t> </a:t>
            </a:r>
            <a:r>
              <a:rPr spc="-20" dirty="0"/>
              <a:t>h(N)</a:t>
            </a:r>
          </a:p>
          <a:p>
            <a:pPr marL="12700" marR="5080">
              <a:lnSpc>
                <a:spcPts val="5300"/>
              </a:lnSpc>
              <a:spcBef>
                <a:spcPts val="105"/>
              </a:spcBef>
            </a:pP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h(N)</a:t>
            </a:r>
            <a:r>
              <a:rPr spc="-2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05" dirty="0"/>
              <a:t> </a:t>
            </a:r>
            <a:r>
              <a:rPr spc="-25" dirty="0"/>
              <a:t>of </a:t>
            </a:r>
            <a:r>
              <a:rPr dirty="0"/>
              <a:t>misplaced</a:t>
            </a:r>
            <a:r>
              <a:rPr spc="5" dirty="0"/>
              <a:t> </a:t>
            </a:r>
            <a:r>
              <a:rPr spc="-10" dirty="0"/>
              <a:t>tiles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142</a:t>
            </a:fld>
            <a:endParaRPr spc="-25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360" y="1069340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6926" y="4262527"/>
            <a:ext cx="466544" cy="466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90926" y="3652927"/>
            <a:ext cx="1685925" cy="923925"/>
            <a:chOff x="2890926" y="3652927"/>
            <a:chExt cx="1685925" cy="923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72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69740" y="45308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50260" y="3882389"/>
            <a:ext cx="764540" cy="461009"/>
          </a:xfrm>
          <a:custGeom>
            <a:avLst/>
            <a:gdLst/>
            <a:ahLst/>
            <a:cxnLst/>
            <a:rect l="l" t="t" r="r" b="b"/>
            <a:pathLst>
              <a:path w="764539" h="461010">
                <a:moveTo>
                  <a:pt x="764527" y="461010"/>
                </a:moveTo>
                <a:lnTo>
                  <a:pt x="718807" y="389890"/>
                </a:lnTo>
                <a:lnTo>
                  <a:pt x="702335" y="417880"/>
                </a:lnTo>
                <a:lnTo>
                  <a:pt x="5067" y="0"/>
                </a:lnTo>
                <a:lnTo>
                  <a:pt x="0" y="7620"/>
                </a:lnTo>
                <a:lnTo>
                  <a:pt x="697153" y="426694"/>
                </a:lnTo>
                <a:lnTo>
                  <a:pt x="680707" y="454660"/>
                </a:lnTo>
                <a:lnTo>
                  <a:pt x="764527" y="46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48988" y="3884928"/>
            <a:ext cx="1228090" cy="1911350"/>
            <a:chOff x="3348988" y="3884928"/>
            <a:chExt cx="1228090" cy="1911350"/>
          </a:xfrm>
        </p:grpSpPr>
        <p:sp>
          <p:nvSpPr>
            <p:cNvPr id="27" name="object 27"/>
            <p:cNvSpPr/>
            <p:nvPr/>
          </p:nvSpPr>
          <p:spPr>
            <a:xfrm>
              <a:off x="42671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8977" y="3884929"/>
              <a:ext cx="769620" cy="1677670"/>
            </a:xfrm>
            <a:custGeom>
              <a:avLst/>
              <a:gdLst/>
              <a:ahLst/>
              <a:cxnLst/>
              <a:rect l="l" t="t" r="r" b="b"/>
              <a:pathLst>
                <a:path w="769620" h="1677670">
                  <a:moveTo>
                    <a:pt x="769620" y="1592580"/>
                  </a:moveTo>
                  <a:lnTo>
                    <a:pt x="739190" y="1606677"/>
                  </a:lnTo>
                  <a:lnTo>
                    <a:pt x="7620" y="0"/>
                  </a:lnTo>
                  <a:lnTo>
                    <a:pt x="0" y="2540"/>
                  </a:lnTo>
                  <a:lnTo>
                    <a:pt x="730427" y="1610728"/>
                  </a:lnTo>
                  <a:lnTo>
                    <a:pt x="701040" y="1624330"/>
                  </a:lnTo>
                  <a:lnTo>
                    <a:pt x="765810" y="1677670"/>
                  </a:lnTo>
                  <a:lnTo>
                    <a:pt x="769620" y="1592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8941" y="576224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68188" y="4100603"/>
            <a:ext cx="1228090" cy="1695450"/>
            <a:chOff x="4568188" y="4100603"/>
            <a:chExt cx="1228090" cy="1695450"/>
          </a:xfrm>
        </p:grpSpPr>
        <p:sp>
          <p:nvSpPr>
            <p:cNvPr id="35" name="object 35"/>
            <p:cNvSpPr/>
            <p:nvPr/>
          </p:nvSpPr>
          <p:spPr>
            <a:xfrm>
              <a:off x="54863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45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68177" y="4340859"/>
              <a:ext cx="765810" cy="1221740"/>
            </a:xfrm>
            <a:custGeom>
              <a:avLst/>
              <a:gdLst/>
              <a:ahLst/>
              <a:cxnLst/>
              <a:rect l="l" t="t" r="r" b="b"/>
              <a:pathLst>
                <a:path w="765810" h="1221739">
                  <a:moveTo>
                    <a:pt x="765810" y="1221740"/>
                  </a:moveTo>
                  <a:lnTo>
                    <a:pt x="758190" y="1137920"/>
                  </a:lnTo>
                  <a:lnTo>
                    <a:pt x="729907" y="1155674"/>
                  </a:lnTo>
                  <a:lnTo>
                    <a:pt x="7620" y="0"/>
                  </a:lnTo>
                  <a:lnTo>
                    <a:pt x="0" y="5080"/>
                  </a:lnTo>
                  <a:lnTo>
                    <a:pt x="722147" y="1160538"/>
                  </a:lnTo>
                  <a:lnTo>
                    <a:pt x="693420" y="1178560"/>
                  </a:lnTo>
                  <a:lnTo>
                    <a:pt x="765810" y="1221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9327" y="4110127"/>
              <a:ext cx="457200" cy="4572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24565" y="44149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501641" y="4527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566920" y="4305300"/>
            <a:ext cx="767080" cy="76200"/>
            <a:chOff x="4566920" y="4305300"/>
            <a:chExt cx="767080" cy="76200"/>
          </a:xfrm>
        </p:grpSpPr>
        <p:sp>
          <p:nvSpPr>
            <p:cNvPr id="46" name="object 46"/>
            <p:cNvSpPr/>
            <p:nvPr/>
          </p:nvSpPr>
          <p:spPr>
            <a:xfrm>
              <a:off x="5257800" y="43053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72000" y="4343400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39">
                  <a:moveTo>
                    <a:pt x="0" y="0"/>
                  </a:moveTo>
                  <a:lnTo>
                    <a:pt x="70104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720840" y="5061203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7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88658" y="4339590"/>
            <a:ext cx="1222375" cy="766445"/>
            <a:chOff x="5788658" y="4339590"/>
            <a:chExt cx="1222375" cy="766445"/>
          </a:xfrm>
        </p:grpSpPr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8526" y="4643527"/>
              <a:ext cx="457200" cy="4572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543764" y="46387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43764" y="49483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543764" y="46387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88647" y="4339590"/>
              <a:ext cx="764540" cy="537210"/>
            </a:xfrm>
            <a:custGeom>
              <a:avLst/>
              <a:gdLst/>
              <a:ahLst/>
              <a:cxnLst/>
              <a:rect l="l" t="t" r="r" b="b"/>
              <a:pathLst>
                <a:path w="764540" h="537210">
                  <a:moveTo>
                    <a:pt x="764540" y="537210"/>
                  </a:moveTo>
                  <a:lnTo>
                    <a:pt x="723900" y="463550"/>
                  </a:lnTo>
                  <a:lnTo>
                    <a:pt x="704951" y="490308"/>
                  </a:lnTo>
                  <a:lnTo>
                    <a:pt x="5080" y="0"/>
                  </a:lnTo>
                  <a:lnTo>
                    <a:pt x="0" y="7620"/>
                  </a:lnTo>
                  <a:lnTo>
                    <a:pt x="699655" y="497776"/>
                  </a:lnTo>
                  <a:lnTo>
                    <a:pt x="680720" y="524510"/>
                  </a:lnTo>
                  <a:lnTo>
                    <a:pt x="764540" y="537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6568440" y="659891"/>
            <a:ext cx="5386705" cy="204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f(N)</a:t>
            </a:r>
            <a:r>
              <a:rPr spc="-15" dirty="0"/>
              <a:t> </a:t>
            </a:r>
            <a:r>
              <a:rPr dirty="0"/>
              <a:t>= g(N)</a:t>
            </a:r>
            <a:r>
              <a:rPr spc="-10" dirty="0"/>
              <a:t> </a:t>
            </a:r>
            <a:r>
              <a:rPr dirty="0"/>
              <a:t>+</a:t>
            </a:r>
            <a:r>
              <a:rPr spc="25" dirty="0"/>
              <a:t> </a:t>
            </a:r>
            <a:r>
              <a:rPr spc="-20" dirty="0"/>
              <a:t>h(N)</a:t>
            </a:r>
          </a:p>
          <a:p>
            <a:pPr marL="12700" marR="5080">
              <a:lnSpc>
                <a:spcPts val="5300"/>
              </a:lnSpc>
              <a:spcBef>
                <a:spcPts val="105"/>
              </a:spcBef>
            </a:pP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h(N)</a:t>
            </a:r>
            <a:r>
              <a:rPr spc="-2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05" dirty="0"/>
              <a:t> </a:t>
            </a:r>
            <a:r>
              <a:rPr spc="-25" dirty="0"/>
              <a:t>of </a:t>
            </a:r>
            <a:r>
              <a:rPr dirty="0"/>
              <a:t>misplaced</a:t>
            </a:r>
            <a:r>
              <a:rPr spc="5" dirty="0"/>
              <a:t> </a:t>
            </a:r>
            <a:r>
              <a:rPr spc="-10" dirty="0"/>
              <a:t>tiles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143</a:t>
            </a:fld>
            <a:endParaRPr spc="-25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360" y="1069340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6926" y="4262527"/>
            <a:ext cx="466544" cy="466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90926" y="3652927"/>
            <a:ext cx="1685925" cy="923925"/>
            <a:chOff x="2890926" y="3652927"/>
            <a:chExt cx="1685925" cy="923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72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69740" y="45308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50260" y="3882389"/>
            <a:ext cx="764540" cy="461009"/>
          </a:xfrm>
          <a:custGeom>
            <a:avLst/>
            <a:gdLst/>
            <a:ahLst/>
            <a:cxnLst/>
            <a:rect l="l" t="t" r="r" b="b"/>
            <a:pathLst>
              <a:path w="764539" h="461010">
                <a:moveTo>
                  <a:pt x="764527" y="461010"/>
                </a:moveTo>
                <a:lnTo>
                  <a:pt x="718807" y="389890"/>
                </a:lnTo>
                <a:lnTo>
                  <a:pt x="702335" y="417880"/>
                </a:lnTo>
                <a:lnTo>
                  <a:pt x="5067" y="0"/>
                </a:lnTo>
                <a:lnTo>
                  <a:pt x="0" y="7620"/>
                </a:lnTo>
                <a:lnTo>
                  <a:pt x="697153" y="426694"/>
                </a:lnTo>
                <a:lnTo>
                  <a:pt x="680707" y="454660"/>
                </a:lnTo>
                <a:lnTo>
                  <a:pt x="764527" y="46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48988" y="3884928"/>
            <a:ext cx="1228090" cy="1911350"/>
            <a:chOff x="3348988" y="3884928"/>
            <a:chExt cx="1228090" cy="1911350"/>
          </a:xfrm>
        </p:grpSpPr>
        <p:sp>
          <p:nvSpPr>
            <p:cNvPr id="27" name="object 27"/>
            <p:cNvSpPr/>
            <p:nvPr/>
          </p:nvSpPr>
          <p:spPr>
            <a:xfrm>
              <a:off x="42671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8977" y="3884929"/>
              <a:ext cx="769620" cy="1677670"/>
            </a:xfrm>
            <a:custGeom>
              <a:avLst/>
              <a:gdLst/>
              <a:ahLst/>
              <a:cxnLst/>
              <a:rect l="l" t="t" r="r" b="b"/>
              <a:pathLst>
                <a:path w="769620" h="1677670">
                  <a:moveTo>
                    <a:pt x="769620" y="1592580"/>
                  </a:moveTo>
                  <a:lnTo>
                    <a:pt x="739190" y="1606677"/>
                  </a:lnTo>
                  <a:lnTo>
                    <a:pt x="7620" y="0"/>
                  </a:lnTo>
                  <a:lnTo>
                    <a:pt x="0" y="2540"/>
                  </a:lnTo>
                  <a:lnTo>
                    <a:pt x="730427" y="1610728"/>
                  </a:lnTo>
                  <a:lnTo>
                    <a:pt x="701040" y="1624330"/>
                  </a:lnTo>
                  <a:lnTo>
                    <a:pt x="765810" y="1677670"/>
                  </a:lnTo>
                  <a:lnTo>
                    <a:pt x="769620" y="1592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8941" y="576224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68188" y="4100603"/>
            <a:ext cx="1228090" cy="1695450"/>
            <a:chOff x="4568188" y="4100603"/>
            <a:chExt cx="1228090" cy="1695450"/>
          </a:xfrm>
        </p:grpSpPr>
        <p:sp>
          <p:nvSpPr>
            <p:cNvPr id="35" name="object 35"/>
            <p:cNvSpPr/>
            <p:nvPr/>
          </p:nvSpPr>
          <p:spPr>
            <a:xfrm>
              <a:off x="54863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45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68177" y="4340859"/>
              <a:ext cx="765810" cy="1221740"/>
            </a:xfrm>
            <a:custGeom>
              <a:avLst/>
              <a:gdLst/>
              <a:ahLst/>
              <a:cxnLst/>
              <a:rect l="l" t="t" r="r" b="b"/>
              <a:pathLst>
                <a:path w="765810" h="1221739">
                  <a:moveTo>
                    <a:pt x="765810" y="1221740"/>
                  </a:moveTo>
                  <a:lnTo>
                    <a:pt x="758190" y="1137920"/>
                  </a:lnTo>
                  <a:lnTo>
                    <a:pt x="729907" y="1155674"/>
                  </a:lnTo>
                  <a:lnTo>
                    <a:pt x="7620" y="0"/>
                  </a:lnTo>
                  <a:lnTo>
                    <a:pt x="0" y="5080"/>
                  </a:lnTo>
                  <a:lnTo>
                    <a:pt x="722147" y="1160538"/>
                  </a:lnTo>
                  <a:lnTo>
                    <a:pt x="693420" y="1178560"/>
                  </a:lnTo>
                  <a:lnTo>
                    <a:pt x="765810" y="1221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9327" y="4110127"/>
              <a:ext cx="457200" cy="4572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24565" y="44149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501641" y="4527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566920" y="4305300"/>
            <a:ext cx="767080" cy="76200"/>
            <a:chOff x="4566920" y="4305300"/>
            <a:chExt cx="767080" cy="76200"/>
          </a:xfrm>
        </p:grpSpPr>
        <p:sp>
          <p:nvSpPr>
            <p:cNvPr id="46" name="object 46"/>
            <p:cNvSpPr/>
            <p:nvPr/>
          </p:nvSpPr>
          <p:spPr>
            <a:xfrm>
              <a:off x="5257800" y="43053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72000" y="4343400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39">
                  <a:moveTo>
                    <a:pt x="0" y="0"/>
                  </a:moveTo>
                  <a:lnTo>
                    <a:pt x="70104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720840" y="5061203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7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88658" y="3719603"/>
            <a:ext cx="1226820" cy="1390650"/>
            <a:chOff x="5788658" y="3719603"/>
            <a:chExt cx="1226820" cy="1390650"/>
          </a:xfrm>
        </p:grpSpPr>
        <p:sp>
          <p:nvSpPr>
            <p:cNvPr id="50" name="object 50"/>
            <p:cNvSpPr/>
            <p:nvPr/>
          </p:nvSpPr>
          <p:spPr>
            <a:xfrm>
              <a:off x="6705600" y="4952999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3048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43764" y="46387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43764" y="49483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543764" y="46387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88647" y="4339589"/>
              <a:ext cx="764540" cy="537210"/>
            </a:xfrm>
            <a:custGeom>
              <a:avLst/>
              <a:gdLst/>
              <a:ahLst/>
              <a:cxnLst/>
              <a:rect l="l" t="t" r="r" b="b"/>
              <a:pathLst>
                <a:path w="764540" h="537210">
                  <a:moveTo>
                    <a:pt x="764540" y="537210"/>
                  </a:moveTo>
                  <a:lnTo>
                    <a:pt x="723900" y="463550"/>
                  </a:lnTo>
                  <a:lnTo>
                    <a:pt x="704951" y="490308"/>
                  </a:lnTo>
                  <a:lnTo>
                    <a:pt x="5080" y="0"/>
                  </a:lnTo>
                  <a:lnTo>
                    <a:pt x="0" y="7620"/>
                  </a:lnTo>
                  <a:lnTo>
                    <a:pt x="699655" y="497776"/>
                  </a:lnTo>
                  <a:lnTo>
                    <a:pt x="680720" y="524510"/>
                  </a:lnTo>
                  <a:lnTo>
                    <a:pt x="764540" y="537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8526" y="3729127"/>
              <a:ext cx="457200" cy="4572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543764" y="3724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543764" y="40339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543764" y="3724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720840" y="4146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788647" y="3962400"/>
            <a:ext cx="764540" cy="384810"/>
          </a:xfrm>
          <a:custGeom>
            <a:avLst/>
            <a:gdLst/>
            <a:ahLst/>
            <a:cxnLst/>
            <a:rect l="l" t="t" r="r" b="b"/>
            <a:pathLst>
              <a:path w="764540" h="384810">
                <a:moveTo>
                  <a:pt x="764540" y="0"/>
                </a:moveTo>
                <a:lnTo>
                  <a:pt x="679450" y="0"/>
                </a:lnTo>
                <a:lnTo>
                  <a:pt x="694651" y="29870"/>
                </a:lnTo>
                <a:lnTo>
                  <a:pt x="0" y="377190"/>
                </a:lnTo>
                <a:lnTo>
                  <a:pt x="5080" y="384810"/>
                </a:lnTo>
                <a:lnTo>
                  <a:pt x="699033" y="38455"/>
                </a:lnTo>
                <a:lnTo>
                  <a:pt x="713740" y="67310"/>
                </a:lnTo>
                <a:lnTo>
                  <a:pt x="764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6568440" y="659891"/>
            <a:ext cx="5386705" cy="204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f(N)</a:t>
            </a:r>
            <a:r>
              <a:rPr spc="-15" dirty="0"/>
              <a:t> </a:t>
            </a:r>
            <a:r>
              <a:rPr dirty="0"/>
              <a:t>= g(N)</a:t>
            </a:r>
            <a:r>
              <a:rPr spc="-10" dirty="0"/>
              <a:t> </a:t>
            </a:r>
            <a:r>
              <a:rPr dirty="0"/>
              <a:t>+</a:t>
            </a:r>
            <a:r>
              <a:rPr spc="25" dirty="0"/>
              <a:t> </a:t>
            </a:r>
            <a:r>
              <a:rPr spc="-20" dirty="0"/>
              <a:t>h(N)</a:t>
            </a:r>
          </a:p>
          <a:p>
            <a:pPr marL="12700" marR="5080">
              <a:lnSpc>
                <a:spcPts val="5300"/>
              </a:lnSpc>
              <a:spcBef>
                <a:spcPts val="105"/>
              </a:spcBef>
            </a:pP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h(N)</a:t>
            </a:r>
            <a:r>
              <a:rPr spc="-2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05" dirty="0"/>
              <a:t> </a:t>
            </a:r>
            <a:r>
              <a:rPr spc="-25" dirty="0"/>
              <a:t>of </a:t>
            </a:r>
            <a:r>
              <a:rPr dirty="0"/>
              <a:t>misplaced</a:t>
            </a:r>
            <a:r>
              <a:rPr spc="5" dirty="0"/>
              <a:t> </a:t>
            </a:r>
            <a:r>
              <a:rPr spc="-10" dirty="0"/>
              <a:t>tiles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144</a:t>
            </a:fld>
            <a:endParaRPr spc="-25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360" y="1069340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6926" y="4262527"/>
            <a:ext cx="466544" cy="466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90926" y="3652927"/>
            <a:ext cx="1685925" cy="923925"/>
            <a:chOff x="2890926" y="3652927"/>
            <a:chExt cx="1685925" cy="923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72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69740" y="45308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50260" y="3882389"/>
            <a:ext cx="764540" cy="461009"/>
          </a:xfrm>
          <a:custGeom>
            <a:avLst/>
            <a:gdLst/>
            <a:ahLst/>
            <a:cxnLst/>
            <a:rect l="l" t="t" r="r" b="b"/>
            <a:pathLst>
              <a:path w="764539" h="461010">
                <a:moveTo>
                  <a:pt x="764527" y="461010"/>
                </a:moveTo>
                <a:lnTo>
                  <a:pt x="718807" y="389890"/>
                </a:lnTo>
                <a:lnTo>
                  <a:pt x="702335" y="417880"/>
                </a:lnTo>
                <a:lnTo>
                  <a:pt x="5067" y="0"/>
                </a:lnTo>
                <a:lnTo>
                  <a:pt x="0" y="7620"/>
                </a:lnTo>
                <a:lnTo>
                  <a:pt x="697153" y="426694"/>
                </a:lnTo>
                <a:lnTo>
                  <a:pt x="680707" y="454660"/>
                </a:lnTo>
                <a:lnTo>
                  <a:pt x="764527" y="46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48988" y="3884928"/>
            <a:ext cx="1228090" cy="1911350"/>
            <a:chOff x="3348988" y="3884928"/>
            <a:chExt cx="1228090" cy="1911350"/>
          </a:xfrm>
        </p:grpSpPr>
        <p:sp>
          <p:nvSpPr>
            <p:cNvPr id="27" name="object 27"/>
            <p:cNvSpPr/>
            <p:nvPr/>
          </p:nvSpPr>
          <p:spPr>
            <a:xfrm>
              <a:off x="42671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8977" y="3884929"/>
              <a:ext cx="769620" cy="1677670"/>
            </a:xfrm>
            <a:custGeom>
              <a:avLst/>
              <a:gdLst/>
              <a:ahLst/>
              <a:cxnLst/>
              <a:rect l="l" t="t" r="r" b="b"/>
              <a:pathLst>
                <a:path w="769620" h="1677670">
                  <a:moveTo>
                    <a:pt x="769620" y="1592580"/>
                  </a:moveTo>
                  <a:lnTo>
                    <a:pt x="739190" y="1606677"/>
                  </a:lnTo>
                  <a:lnTo>
                    <a:pt x="7620" y="0"/>
                  </a:lnTo>
                  <a:lnTo>
                    <a:pt x="0" y="2540"/>
                  </a:lnTo>
                  <a:lnTo>
                    <a:pt x="730427" y="1610728"/>
                  </a:lnTo>
                  <a:lnTo>
                    <a:pt x="701040" y="1624330"/>
                  </a:lnTo>
                  <a:lnTo>
                    <a:pt x="765810" y="1677670"/>
                  </a:lnTo>
                  <a:lnTo>
                    <a:pt x="769620" y="1592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8941" y="576224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68188" y="4100603"/>
            <a:ext cx="1228090" cy="1695450"/>
            <a:chOff x="4568188" y="4100603"/>
            <a:chExt cx="1228090" cy="1695450"/>
          </a:xfrm>
        </p:grpSpPr>
        <p:sp>
          <p:nvSpPr>
            <p:cNvPr id="35" name="object 35"/>
            <p:cNvSpPr/>
            <p:nvPr/>
          </p:nvSpPr>
          <p:spPr>
            <a:xfrm>
              <a:off x="54863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45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68177" y="4340859"/>
              <a:ext cx="765810" cy="1221740"/>
            </a:xfrm>
            <a:custGeom>
              <a:avLst/>
              <a:gdLst/>
              <a:ahLst/>
              <a:cxnLst/>
              <a:rect l="l" t="t" r="r" b="b"/>
              <a:pathLst>
                <a:path w="765810" h="1221739">
                  <a:moveTo>
                    <a:pt x="765810" y="1221740"/>
                  </a:moveTo>
                  <a:lnTo>
                    <a:pt x="758190" y="1137920"/>
                  </a:lnTo>
                  <a:lnTo>
                    <a:pt x="729907" y="1155674"/>
                  </a:lnTo>
                  <a:lnTo>
                    <a:pt x="7620" y="0"/>
                  </a:lnTo>
                  <a:lnTo>
                    <a:pt x="0" y="5080"/>
                  </a:lnTo>
                  <a:lnTo>
                    <a:pt x="722147" y="1160538"/>
                  </a:lnTo>
                  <a:lnTo>
                    <a:pt x="693420" y="1178560"/>
                  </a:lnTo>
                  <a:lnTo>
                    <a:pt x="765810" y="1221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9327" y="4110127"/>
              <a:ext cx="457200" cy="4572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24565" y="44149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501641" y="4527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566920" y="4305300"/>
            <a:ext cx="767080" cy="76200"/>
            <a:chOff x="4566920" y="4305300"/>
            <a:chExt cx="767080" cy="76200"/>
          </a:xfrm>
        </p:grpSpPr>
        <p:sp>
          <p:nvSpPr>
            <p:cNvPr id="46" name="object 46"/>
            <p:cNvSpPr/>
            <p:nvPr/>
          </p:nvSpPr>
          <p:spPr>
            <a:xfrm>
              <a:off x="5257800" y="43053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72000" y="4343400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39">
                  <a:moveTo>
                    <a:pt x="0" y="0"/>
                  </a:moveTo>
                  <a:lnTo>
                    <a:pt x="70104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720840" y="5061203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7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88658" y="3729037"/>
            <a:ext cx="1226820" cy="1381760"/>
            <a:chOff x="5788658" y="3729037"/>
            <a:chExt cx="1226820" cy="1381760"/>
          </a:xfrm>
        </p:grpSpPr>
        <p:sp>
          <p:nvSpPr>
            <p:cNvPr id="50" name="object 50"/>
            <p:cNvSpPr/>
            <p:nvPr/>
          </p:nvSpPr>
          <p:spPr>
            <a:xfrm>
              <a:off x="6705600" y="4952999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3048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43764" y="46387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43764" y="49483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543764" y="46387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88647" y="4339589"/>
              <a:ext cx="764540" cy="537210"/>
            </a:xfrm>
            <a:custGeom>
              <a:avLst/>
              <a:gdLst/>
              <a:ahLst/>
              <a:cxnLst/>
              <a:rect l="l" t="t" r="r" b="b"/>
              <a:pathLst>
                <a:path w="764540" h="537210">
                  <a:moveTo>
                    <a:pt x="764540" y="537210"/>
                  </a:moveTo>
                  <a:lnTo>
                    <a:pt x="723900" y="463550"/>
                  </a:lnTo>
                  <a:lnTo>
                    <a:pt x="704951" y="490308"/>
                  </a:lnTo>
                  <a:lnTo>
                    <a:pt x="5080" y="0"/>
                  </a:lnTo>
                  <a:lnTo>
                    <a:pt x="0" y="7620"/>
                  </a:lnTo>
                  <a:lnTo>
                    <a:pt x="699655" y="497776"/>
                  </a:lnTo>
                  <a:lnTo>
                    <a:pt x="680720" y="524510"/>
                  </a:lnTo>
                  <a:lnTo>
                    <a:pt x="764540" y="537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05600" y="3733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705600" y="3733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7056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056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553199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553199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705600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705600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580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580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53199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553199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553199" y="3733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58000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58000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858000" y="3733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58000" y="3733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720840" y="4146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5788658" y="3719603"/>
            <a:ext cx="2446020" cy="628015"/>
            <a:chOff x="5788658" y="3719603"/>
            <a:chExt cx="2446020" cy="628015"/>
          </a:xfrm>
        </p:grpSpPr>
        <p:sp>
          <p:nvSpPr>
            <p:cNvPr id="74" name="object 74"/>
            <p:cNvSpPr/>
            <p:nvPr/>
          </p:nvSpPr>
          <p:spPr>
            <a:xfrm>
              <a:off x="5788647" y="3962399"/>
              <a:ext cx="764540" cy="384810"/>
            </a:xfrm>
            <a:custGeom>
              <a:avLst/>
              <a:gdLst/>
              <a:ahLst/>
              <a:cxnLst/>
              <a:rect l="l" t="t" r="r" b="b"/>
              <a:pathLst>
                <a:path w="764540" h="384810">
                  <a:moveTo>
                    <a:pt x="764540" y="0"/>
                  </a:moveTo>
                  <a:lnTo>
                    <a:pt x="679450" y="0"/>
                  </a:lnTo>
                  <a:lnTo>
                    <a:pt x="694651" y="29870"/>
                  </a:lnTo>
                  <a:lnTo>
                    <a:pt x="0" y="377190"/>
                  </a:lnTo>
                  <a:lnTo>
                    <a:pt x="5080" y="384810"/>
                  </a:lnTo>
                  <a:lnTo>
                    <a:pt x="699033" y="38455"/>
                  </a:lnTo>
                  <a:lnTo>
                    <a:pt x="713740" y="67310"/>
                  </a:lnTo>
                  <a:lnTo>
                    <a:pt x="764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7726" y="3724365"/>
              <a:ext cx="457200" cy="46196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762964" y="3724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157162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  <a:path w="466725" h="466725">
                  <a:moveTo>
                    <a:pt x="0" y="309562"/>
                  </a:moveTo>
                  <a:lnTo>
                    <a:pt x="466724" y="3095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767726" y="3724365"/>
              <a:ext cx="0" cy="157480"/>
            </a:xfrm>
            <a:custGeom>
              <a:avLst/>
              <a:gdLst/>
              <a:ahLst/>
              <a:cxnLst/>
              <a:rect l="l" t="t" r="r" b="b"/>
              <a:pathLst>
                <a:path h="157479">
                  <a:moveTo>
                    <a:pt x="0" y="0"/>
                  </a:moveTo>
                  <a:lnTo>
                    <a:pt x="0" y="157162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767726" y="3724365"/>
              <a:ext cx="457200" cy="466725"/>
            </a:xfrm>
            <a:custGeom>
              <a:avLst/>
              <a:gdLst/>
              <a:ahLst/>
              <a:cxnLst/>
              <a:rect l="l" t="t" r="r" b="b"/>
              <a:pathLst>
                <a:path w="457200" h="466725">
                  <a:moveTo>
                    <a:pt x="0" y="157162"/>
                  </a:moveTo>
                  <a:lnTo>
                    <a:pt x="0" y="466724"/>
                  </a:lnTo>
                </a:path>
                <a:path w="457200" h="466725">
                  <a:moveTo>
                    <a:pt x="457200" y="0"/>
                  </a:moveTo>
                  <a:lnTo>
                    <a:pt x="457200" y="46672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62964" y="3729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62964" y="3729127"/>
              <a:ext cx="466725" cy="457200"/>
            </a:xfrm>
            <a:custGeom>
              <a:avLst/>
              <a:gdLst/>
              <a:ahLst/>
              <a:cxnLst/>
              <a:rect l="l" t="t" r="r" b="b"/>
              <a:pathLst>
                <a:path w="466725" h="457200">
                  <a:moveTo>
                    <a:pt x="157162" y="0"/>
                  </a:moveTo>
                  <a:lnTo>
                    <a:pt x="466724" y="0"/>
                  </a:lnTo>
                </a:path>
                <a:path w="466725" h="457200">
                  <a:moveTo>
                    <a:pt x="0" y="457200"/>
                  </a:moveTo>
                  <a:lnTo>
                    <a:pt x="466724" y="4572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7940040" y="4146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7010400" y="3924300"/>
            <a:ext cx="762000" cy="76200"/>
            <a:chOff x="7010400" y="3924300"/>
            <a:chExt cx="762000" cy="76200"/>
          </a:xfrm>
        </p:grpSpPr>
        <p:sp>
          <p:nvSpPr>
            <p:cNvPr id="83" name="object 83"/>
            <p:cNvSpPr/>
            <p:nvPr/>
          </p:nvSpPr>
          <p:spPr>
            <a:xfrm>
              <a:off x="7697469" y="39243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10400" y="3962400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40">
                  <a:moveTo>
                    <a:pt x="0" y="0"/>
                  </a:moveTo>
                  <a:lnTo>
                    <a:pt x="70104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6568440" y="659891"/>
            <a:ext cx="5386705" cy="204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f(N)</a:t>
            </a:r>
            <a:r>
              <a:rPr spc="-15" dirty="0"/>
              <a:t> </a:t>
            </a:r>
            <a:r>
              <a:rPr dirty="0"/>
              <a:t>= g(N)</a:t>
            </a:r>
            <a:r>
              <a:rPr spc="-10" dirty="0"/>
              <a:t> </a:t>
            </a:r>
            <a:r>
              <a:rPr dirty="0"/>
              <a:t>+</a:t>
            </a:r>
            <a:r>
              <a:rPr spc="25" dirty="0"/>
              <a:t> </a:t>
            </a:r>
            <a:r>
              <a:rPr spc="-20" dirty="0"/>
              <a:t>h(N)</a:t>
            </a:r>
          </a:p>
          <a:p>
            <a:pPr marL="12700" marR="5080">
              <a:lnSpc>
                <a:spcPts val="5300"/>
              </a:lnSpc>
              <a:spcBef>
                <a:spcPts val="105"/>
              </a:spcBef>
            </a:pP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h(N)</a:t>
            </a:r>
            <a:r>
              <a:rPr spc="-2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05" dirty="0"/>
              <a:t> </a:t>
            </a:r>
            <a:r>
              <a:rPr spc="-25" dirty="0"/>
              <a:t>of </a:t>
            </a:r>
            <a:r>
              <a:rPr dirty="0"/>
              <a:t>misplaced</a:t>
            </a:r>
            <a:r>
              <a:rPr spc="5" dirty="0"/>
              <a:t> </a:t>
            </a:r>
            <a:r>
              <a:rPr spc="-10" dirty="0"/>
              <a:t>tiles</a:t>
            </a:r>
          </a:p>
        </p:txBody>
      </p:sp>
      <p:sp>
        <p:nvSpPr>
          <p:cNvPr id="86" name="object 8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87" name="object 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145</a:t>
            </a:fld>
            <a:endParaRPr spc="-25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360" y="1069340"/>
            <a:ext cx="19900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333398"/>
                </a:solidFill>
                <a:latin typeface="Tahoma"/>
                <a:cs typeface="Tahoma"/>
              </a:rPr>
              <a:t>8-Puzzle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90926" y="3652927"/>
            <a:ext cx="6562725" cy="1076325"/>
            <a:chOff x="2890926" y="3652927"/>
            <a:chExt cx="6562725" cy="1076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0926" y="3652927"/>
              <a:ext cx="466544" cy="4665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48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72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4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72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96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48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672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9600" y="4419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19600" y="4114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6926" y="4262527"/>
              <a:ext cx="466544" cy="46654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269740" y="45308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50260" y="3882389"/>
            <a:ext cx="764540" cy="461009"/>
          </a:xfrm>
          <a:custGeom>
            <a:avLst/>
            <a:gdLst/>
            <a:ahLst/>
            <a:cxnLst/>
            <a:rect l="l" t="t" r="r" b="b"/>
            <a:pathLst>
              <a:path w="764539" h="461010">
                <a:moveTo>
                  <a:pt x="764527" y="461010"/>
                </a:moveTo>
                <a:lnTo>
                  <a:pt x="718807" y="389890"/>
                </a:lnTo>
                <a:lnTo>
                  <a:pt x="702335" y="417880"/>
                </a:lnTo>
                <a:lnTo>
                  <a:pt x="5067" y="0"/>
                </a:lnTo>
                <a:lnTo>
                  <a:pt x="0" y="7620"/>
                </a:lnTo>
                <a:lnTo>
                  <a:pt x="697153" y="426694"/>
                </a:lnTo>
                <a:lnTo>
                  <a:pt x="680707" y="454660"/>
                </a:lnTo>
                <a:lnTo>
                  <a:pt x="764527" y="46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69740" y="5750052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48988" y="3884928"/>
            <a:ext cx="1228090" cy="1911350"/>
            <a:chOff x="3348988" y="3884928"/>
            <a:chExt cx="1228090" cy="1911350"/>
          </a:xfrm>
        </p:grpSpPr>
        <p:sp>
          <p:nvSpPr>
            <p:cNvPr id="27" name="object 27"/>
            <p:cNvSpPr/>
            <p:nvPr/>
          </p:nvSpPr>
          <p:spPr>
            <a:xfrm>
              <a:off x="42671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053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053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8977" y="3884929"/>
              <a:ext cx="769620" cy="1677670"/>
            </a:xfrm>
            <a:custGeom>
              <a:avLst/>
              <a:gdLst/>
              <a:ahLst/>
              <a:cxnLst/>
              <a:rect l="l" t="t" r="r" b="b"/>
              <a:pathLst>
                <a:path w="769620" h="1677670">
                  <a:moveTo>
                    <a:pt x="769620" y="1592580"/>
                  </a:moveTo>
                  <a:lnTo>
                    <a:pt x="739190" y="1606677"/>
                  </a:lnTo>
                  <a:lnTo>
                    <a:pt x="7620" y="0"/>
                  </a:lnTo>
                  <a:lnTo>
                    <a:pt x="0" y="2540"/>
                  </a:lnTo>
                  <a:lnTo>
                    <a:pt x="730427" y="1610728"/>
                  </a:lnTo>
                  <a:lnTo>
                    <a:pt x="701040" y="1624330"/>
                  </a:lnTo>
                  <a:lnTo>
                    <a:pt x="765810" y="1677670"/>
                  </a:lnTo>
                  <a:lnTo>
                    <a:pt x="769620" y="1592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287270" y="3948345"/>
            <a:ext cx="1220470" cy="9721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1085"/>
              </a:spcBef>
            </a:pPr>
            <a:r>
              <a:rPr sz="200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spc="-10" dirty="0">
                <a:latin typeface="Tahoma"/>
                <a:cs typeface="Tahoma"/>
              </a:rPr>
              <a:t>Cutoff=5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8941" y="576224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68188" y="4100603"/>
            <a:ext cx="1228090" cy="1695450"/>
            <a:chOff x="4568188" y="4100603"/>
            <a:chExt cx="1228090" cy="1695450"/>
          </a:xfrm>
        </p:grpSpPr>
        <p:sp>
          <p:nvSpPr>
            <p:cNvPr id="35" name="object 35"/>
            <p:cNvSpPr/>
            <p:nvPr/>
          </p:nvSpPr>
          <p:spPr>
            <a:xfrm>
              <a:off x="5486399" y="563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4565" y="5634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4565" y="53245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68177" y="4340859"/>
              <a:ext cx="765810" cy="1221740"/>
            </a:xfrm>
            <a:custGeom>
              <a:avLst/>
              <a:gdLst/>
              <a:ahLst/>
              <a:cxnLst/>
              <a:rect l="l" t="t" r="r" b="b"/>
              <a:pathLst>
                <a:path w="765810" h="1221739">
                  <a:moveTo>
                    <a:pt x="765810" y="1221740"/>
                  </a:moveTo>
                  <a:lnTo>
                    <a:pt x="758190" y="1137920"/>
                  </a:lnTo>
                  <a:lnTo>
                    <a:pt x="729907" y="1155674"/>
                  </a:lnTo>
                  <a:lnTo>
                    <a:pt x="7620" y="0"/>
                  </a:lnTo>
                  <a:lnTo>
                    <a:pt x="0" y="5080"/>
                  </a:lnTo>
                  <a:lnTo>
                    <a:pt x="722147" y="1160538"/>
                  </a:lnTo>
                  <a:lnTo>
                    <a:pt x="693420" y="1178560"/>
                  </a:lnTo>
                  <a:lnTo>
                    <a:pt x="765810" y="1221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9327" y="4110127"/>
              <a:ext cx="457200" cy="4572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24565" y="44149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24565" y="4105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501641" y="4527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566920" y="4305300"/>
            <a:ext cx="767080" cy="76200"/>
            <a:chOff x="4566920" y="4305300"/>
            <a:chExt cx="767080" cy="76200"/>
          </a:xfrm>
        </p:grpSpPr>
        <p:sp>
          <p:nvSpPr>
            <p:cNvPr id="46" name="object 46"/>
            <p:cNvSpPr/>
            <p:nvPr/>
          </p:nvSpPr>
          <p:spPr>
            <a:xfrm>
              <a:off x="5257800" y="43053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72000" y="4343400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39">
                  <a:moveTo>
                    <a:pt x="0" y="0"/>
                  </a:moveTo>
                  <a:lnTo>
                    <a:pt x="70104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720840" y="5061203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7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88658" y="3729037"/>
            <a:ext cx="1226820" cy="1381760"/>
            <a:chOff x="5788658" y="3729037"/>
            <a:chExt cx="1226820" cy="1381760"/>
          </a:xfrm>
        </p:grpSpPr>
        <p:sp>
          <p:nvSpPr>
            <p:cNvPr id="50" name="object 50"/>
            <p:cNvSpPr/>
            <p:nvPr/>
          </p:nvSpPr>
          <p:spPr>
            <a:xfrm>
              <a:off x="6705600" y="4952999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3048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43764" y="46387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0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43764" y="49483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543764" y="46387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309562"/>
                  </a:moveTo>
                  <a:lnTo>
                    <a:pt x="466724" y="309562"/>
                  </a:lnTo>
                </a:path>
                <a:path w="466725" h="466725">
                  <a:moveTo>
                    <a:pt x="4762" y="0"/>
                  </a:moveTo>
                  <a:lnTo>
                    <a:pt x="4762" y="161924"/>
                  </a:lnTo>
                </a:path>
                <a:path w="466725" h="466725">
                  <a:moveTo>
                    <a:pt x="4762" y="304800"/>
                  </a:moveTo>
                  <a:lnTo>
                    <a:pt x="4762" y="466724"/>
                  </a:lnTo>
                </a:path>
                <a:path w="466725" h="466725">
                  <a:moveTo>
                    <a:pt x="461962" y="0"/>
                  </a:moveTo>
                  <a:lnTo>
                    <a:pt x="461962" y="466724"/>
                  </a:lnTo>
                </a:path>
                <a:path w="466725" h="466725">
                  <a:moveTo>
                    <a:pt x="0" y="4762"/>
                  </a:moveTo>
                  <a:lnTo>
                    <a:pt x="466724" y="4762"/>
                  </a:lnTo>
                </a:path>
                <a:path w="466725" h="466725">
                  <a:moveTo>
                    <a:pt x="0" y="461962"/>
                  </a:moveTo>
                  <a:lnTo>
                    <a:pt x="466724" y="4619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88647" y="4339589"/>
              <a:ext cx="764540" cy="537210"/>
            </a:xfrm>
            <a:custGeom>
              <a:avLst/>
              <a:gdLst/>
              <a:ahLst/>
              <a:cxnLst/>
              <a:rect l="l" t="t" r="r" b="b"/>
              <a:pathLst>
                <a:path w="764540" h="537210">
                  <a:moveTo>
                    <a:pt x="764540" y="537210"/>
                  </a:moveTo>
                  <a:lnTo>
                    <a:pt x="723900" y="463550"/>
                  </a:lnTo>
                  <a:lnTo>
                    <a:pt x="704951" y="490308"/>
                  </a:lnTo>
                  <a:lnTo>
                    <a:pt x="5080" y="0"/>
                  </a:lnTo>
                  <a:lnTo>
                    <a:pt x="0" y="7620"/>
                  </a:lnTo>
                  <a:lnTo>
                    <a:pt x="699655" y="497776"/>
                  </a:lnTo>
                  <a:lnTo>
                    <a:pt x="680720" y="524510"/>
                  </a:lnTo>
                  <a:lnTo>
                    <a:pt x="764540" y="537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05600" y="3733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705600" y="3733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7056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056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553199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553199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705600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705600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580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580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53199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553199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553199" y="3733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58000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58000" y="4038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858000" y="3733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58000" y="3733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720840" y="4146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5788658" y="3719603"/>
            <a:ext cx="2446020" cy="628015"/>
            <a:chOff x="5788658" y="3719603"/>
            <a:chExt cx="2446020" cy="628015"/>
          </a:xfrm>
        </p:grpSpPr>
        <p:sp>
          <p:nvSpPr>
            <p:cNvPr id="74" name="object 74"/>
            <p:cNvSpPr/>
            <p:nvPr/>
          </p:nvSpPr>
          <p:spPr>
            <a:xfrm>
              <a:off x="5788647" y="3962399"/>
              <a:ext cx="764540" cy="384810"/>
            </a:xfrm>
            <a:custGeom>
              <a:avLst/>
              <a:gdLst/>
              <a:ahLst/>
              <a:cxnLst/>
              <a:rect l="l" t="t" r="r" b="b"/>
              <a:pathLst>
                <a:path w="764540" h="384810">
                  <a:moveTo>
                    <a:pt x="764540" y="0"/>
                  </a:moveTo>
                  <a:lnTo>
                    <a:pt x="679450" y="0"/>
                  </a:lnTo>
                  <a:lnTo>
                    <a:pt x="694651" y="29870"/>
                  </a:lnTo>
                  <a:lnTo>
                    <a:pt x="0" y="377190"/>
                  </a:lnTo>
                  <a:lnTo>
                    <a:pt x="5080" y="384810"/>
                  </a:lnTo>
                  <a:lnTo>
                    <a:pt x="699033" y="38455"/>
                  </a:lnTo>
                  <a:lnTo>
                    <a:pt x="713740" y="67310"/>
                  </a:lnTo>
                  <a:lnTo>
                    <a:pt x="764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7726" y="3724365"/>
              <a:ext cx="457200" cy="46196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762964" y="37243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157162" y="157162"/>
                  </a:moveTo>
                  <a:lnTo>
                    <a:pt x="157162" y="466724"/>
                  </a:lnTo>
                </a:path>
                <a:path w="466725" h="466725">
                  <a:moveTo>
                    <a:pt x="309562" y="0"/>
                  </a:moveTo>
                  <a:lnTo>
                    <a:pt x="309562" y="466724"/>
                  </a:lnTo>
                </a:path>
                <a:path w="466725" h="466725">
                  <a:moveTo>
                    <a:pt x="0" y="157162"/>
                  </a:moveTo>
                  <a:lnTo>
                    <a:pt x="466724" y="157162"/>
                  </a:lnTo>
                </a:path>
                <a:path w="466725" h="466725">
                  <a:moveTo>
                    <a:pt x="0" y="309562"/>
                  </a:moveTo>
                  <a:lnTo>
                    <a:pt x="466724" y="3095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767726" y="3724365"/>
              <a:ext cx="0" cy="157480"/>
            </a:xfrm>
            <a:custGeom>
              <a:avLst/>
              <a:gdLst/>
              <a:ahLst/>
              <a:cxnLst/>
              <a:rect l="l" t="t" r="r" b="b"/>
              <a:pathLst>
                <a:path h="157479">
                  <a:moveTo>
                    <a:pt x="0" y="0"/>
                  </a:moveTo>
                  <a:lnTo>
                    <a:pt x="0" y="157162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767726" y="3724365"/>
              <a:ext cx="457200" cy="466725"/>
            </a:xfrm>
            <a:custGeom>
              <a:avLst/>
              <a:gdLst/>
              <a:ahLst/>
              <a:cxnLst/>
              <a:rect l="l" t="t" r="r" b="b"/>
              <a:pathLst>
                <a:path w="457200" h="466725">
                  <a:moveTo>
                    <a:pt x="0" y="157162"/>
                  </a:moveTo>
                  <a:lnTo>
                    <a:pt x="0" y="466724"/>
                  </a:lnTo>
                </a:path>
                <a:path w="457200" h="466725">
                  <a:moveTo>
                    <a:pt x="457200" y="0"/>
                  </a:moveTo>
                  <a:lnTo>
                    <a:pt x="457200" y="46672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62964" y="372912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7162" y="0"/>
                  </a:lnTo>
                </a:path>
              </a:pathLst>
            </a:custGeom>
            <a:ln w="9525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62964" y="3729127"/>
              <a:ext cx="466725" cy="457200"/>
            </a:xfrm>
            <a:custGeom>
              <a:avLst/>
              <a:gdLst/>
              <a:ahLst/>
              <a:cxnLst/>
              <a:rect l="l" t="t" r="r" b="b"/>
              <a:pathLst>
                <a:path w="466725" h="457200">
                  <a:moveTo>
                    <a:pt x="157162" y="0"/>
                  </a:moveTo>
                  <a:lnTo>
                    <a:pt x="466724" y="0"/>
                  </a:lnTo>
                </a:path>
                <a:path w="466725" h="457200">
                  <a:moveTo>
                    <a:pt x="0" y="457200"/>
                  </a:moveTo>
                  <a:lnTo>
                    <a:pt x="466724" y="4572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7940040" y="4146804"/>
            <a:ext cx="16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7010400" y="3924300"/>
            <a:ext cx="1981200" cy="571500"/>
            <a:chOff x="7010400" y="3924300"/>
            <a:chExt cx="1981200" cy="571500"/>
          </a:xfrm>
        </p:grpSpPr>
        <p:sp>
          <p:nvSpPr>
            <p:cNvPr id="83" name="object 83"/>
            <p:cNvSpPr/>
            <p:nvPr/>
          </p:nvSpPr>
          <p:spPr>
            <a:xfrm>
              <a:off x="7697469" y="39243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10400" y="3962400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40">
                  <a:moveTo>
                    <a:pt x="0" y="0"/>
                  </a:moveTo>
                  <a:lnTo>
                    <a:pt x="70104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227047" y="3958589"/>
              <a:ext cx="765175" cy="537210"/>
            </a:xfrm>
            <a:custGeom>
              <a:avLst/>
              <a:gdLst/>
              <a:ahLst/>
              <a:cxnLst/>
              <a:rect l="l" t="t" r="r" b="b"/>
              <a:pathLst>
                <a:path w="765175" h="537210">
                  <a:moveTo>
                    <a:pt x="764552" y="537210"/>
                  </a:moveTo>
                  <a:lnTo>
                    <a:pt x="723900" y="463550"/>
                  </a:lnTo>
                  <a:lnTo>
                    <a:pt x="704951" y="490308"/>
                  </a:lnTo>
                  <a:lnTo>
                    <a:pt x="5080" y="0"/>
                  </a:lnTo>
                  <a:lnTo>
                    <a:pt x="0" y="7620"/>
                  </a:lnTo>
                  <a:lnTo>
                    <a:pt x="699655" y="497776"/>
                  </a:lnTo>
                  <a:lnTo>
                    <a:pt x="680732" y="524510"/>
                  </a:lnTo>
                  <a:lnTo>
                    <a:pt x="764552" y="537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6568440" y="659891"/>
            <a:ext cx="5386705" cy="204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f(N)</a:t>
            </a:r>
            <a:r>
              <a:rPr spc="-15" dirty="0"/>
              <a:t> </a:t>
            </a:r>
            <a:r>
              <a:rPr dirty="0"/>
              <a:t>= g(N)</a:t>
            </a:r>
            <a:r>
              <a:rPr spc="-10" dirty="0"/>
              <a:t> </a:t>
            </a:r>
            <a:r>
              <a:rPr dirty="0"/>
              <a:t>+</a:t>
            </a:r>
            <a:r>
              <a:rPr spc="25" dirty="0"/>
              <a:t> </a:t>
            </a:r>
            <a:r>
              <a:rPr spc="-20" dirty="0"/>
              <a:t>h(N)</a:t>
            </a:r>
          </a:p>
          <a:p>
            <a:pPr marL="12700" marR="5080">
              <a:lnSpc>
                <a:spcPts val="5300"/>
              </a:lnSpc>
              <a:spcBef>
                <a:spcPts val="105"/>
              </a:spcBef>
            </a:pP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h(N)</a:t>
            </a:r>
            <a:r>
              <a:rPr spc="-2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05" dirty="0"/>
              <a:t> </a:t>
            </a:r>
            <a:r>
              <a:rPr spc="-25" dirty="0"/>
              <a:t>of </a:t>
            </a:r>
            <a:r>
              <a:rPr dirty="0"/>
              <a:t>misplaced</a:t>
            </a:r>
            <a:r>
              <a:rPr spc="5" dirty="0"/>
              <a:t> </a:t>
            </a:r>
            <a:r>
              <a:rPr spc="-10" dirty="0"/>
              <a:t>tiles</a:t>
            </a:r>
          </a:p>
        </p:txBody>
      </p:sp>
      <p:sp>
        <p:nvSpPr>
          <p:cNvPr id="87" name="object 8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146</a:t>
            </a:fld>
            <a:endParaRPr spc="-25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8839" y="1519477"/>
            <a:ext cx="6120765" cy="1340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600" b="0" dirty="0">
                <a:latin typeface="Franklin Gothic Book"/>
                <a:cs typeface="Franklin Gothic Book"/>
              </a:rPr>
              <a:t>AO*</a:t>
            </a:r>
            <a:r>
              <a:rPr sz="8600" b="0" spc="114" dirty="0">
                <a:latin typeface="Franklin Gothic Book"/>
                <a:cs typeface="Franklin Gothic Book"/>
              </a:rPr>
              <a:t> </a:t>
            </a:r>
            <a:r>
              <a:rPr sz="8600" b="0" spc="70" dirty="0">
                <a:latin typeface="Franklin Gothic Book"/>
                <a:cs typeface="Franklin Gothic Book"/>
              </a:rPr>
              <a:t>SEARCH</a:t>
            </a:r>
            <a:endParaRPr sz="8600">
              <a:latin typeface="Franklin Gothic Book"/>
              <a:cs typeface="Franklin Gothic Boo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147</a:t>
            </a:fld>
            <a:endParaRPr spc="-25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2917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9365" algn="l"/>
              </a:tabLst>
            </a:pPr>
            <a:r>
              <a:rPr spc="-25" dirty="0"/>
              <a:t>AO*</a:t>
            </a:r>
            <a:r>
              <a:rPr dirty="0"/>
              <a:t>	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96240" marR="5080" indent="-384175" algn="just">
              <a:lnSpc>
                <a:spcPct val="93500"/>
              </a:lnSpc>
              <a:spcBef>
                <a:spcPts val="254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dirty="0"/>
              <a:t>When</a:t>
            </a:r>
            <a:r>
              <a:rPr spc="35" dirty="0"/>
              <a:t> </a:t>
            </a:r>
            <a:r>
              <a:rPr dirty="0"/>
              <a:t>a</a:t>
            </a:r>
            <a:r>
              <a:rPr spc="40" dirty="0"/>
              <a:t> </a:t>
            </a:r>
            <a:r>
              <a:rPr dirty="0"/>
              <a:t>problem</a:t>
            </a:r>
            <a:r>
              <a:rPr spc="35" dirty="0"/>
              <a:t> </a:t>
            </a:r>
            <a:r>
              <a:rPr dirty="0"/>
              <a:t>can</a:t>
            </a:r>
            <a:r>
              <a:rPr spc="40" dirty="0"/>
              <a:t> </a:t>
            </a:r>
            <a:r>
              <a:rPr dirty="0"/>
              <a:t>be</a:t>
            </a:r>
            <a:r>
              <a:rPr spc="35" dirty="0"/>
              <a:t> </a:t>
            </a:r>
            <a:r>
              <a:rPr dirty="0"/>
              <a:t>divided</a:t>
            </a:r>
            <a:r>
              <a:rPr spc="40" dirty="0"/>
              <a:t> </a:t>
            </a:r>
            <a:r>
              <a:rPr dirty="0"/>
              <a:t>into</a:t>
            </a:r>
            <a:r>
              <a:rPr spc="40" dirty="0"/>
              <a:t> </a:t>
            </a:r>
            <a:r>
              <a:rPr dirty="0"/>
              <a:t>a</a:t>
            </a:r>
            <a:r>
              <a:rPr spc="35" dirty="0"/>
              <a:t> </a:t>
            </a:r>
            <a:r>
              <a:rPr dirty="0"/>
              <a:t>set</a:t>
            </a:r>
            <a:r>
              <a:rPr spc="35" dirty="0"/>
              <a:t> </a:t>
            </a:r>
            <a:r>
              <a:rPr dirty="0"/>
              <a:t>of</a:t>
            </a:r>
            <a:r>
              <a:rPr spc="35" dirty="0"/>
              <a:t> </a:t>
            </a:r>
            <a:r>
              <a:rPr dirty="0"/>
              <a:t>sub</a:t>
            </a:r>
            <a:r>
              <a:rPr spc="40" dirty="0"/>
              <a:t> </a:t>
            </a:r>
            <a:r>
              <a:rPr dirty="0"/>
              <a:t>problems,</a:t>
            </a:r>
            <a:r>
              <a:rPr spc="40" dirty="0"/>
              <a:t> </a:t>
            </a:r>
            <a:r>
              <a:rPr dirty="0"/>
              <a:t>where</a:t>
            </a:r>
            <a:r>
              <a:rPr spc="35" dirty="0"/>
              <a:t> </a:t>
            </a:r>
            <a:r>
              <a:rPr dirty="0"/>
              <a:t>each</a:t>
            </a:r>
            <a:r>
              <a:rPr spc="40" dirty="0"/>
              <a:t> </a:t>
            </a:r>
            <a:r>
              <a:rPr dirty="0"/>
              <a:t>sub</a:t>
            </a:r>
            <a:r>
              <a:rPr spc="40" dirty="0"/>
              <a:t> </a:t>
            </a:r>
            <a:r>
              <a:rPr dirty="0"/>
              <a:t>problem</a:t>
            </a:r>
            <a:r>
              <a:rPr spc="35" dirty="0"/>
              <a:t> </a:t>
            </a:r>
            <a:r>
              <a:rPr spc="-25" dirty="0"/>
              <a:t>can </a:t>
            </a:r>
            <a:r>
              <a:rPr dirty="0"/>
              <a:t>be</a:t>
            </a:r>
            <a:r>
              <a:rPr spc="114" dirty="0"/>
              <a:t> </a:t>
            </a:r>
            <a:r>
              <a:rPr dirty="0"/>
              <a:t>solved</a:t>
            </a:r>
            <a:r>
              <a:rPr spc="114" dirty="0"/>
              <a:t> </a:t>
            </a:r>
            <a:r>
              <a:rPr dirty="0"/>
              <a:t>separately</a:t>
            </a:r>
            <a:r>
              <a:rPr spc="114" dirty="0"/>
              <a:t> </a:t>
            </a:r>
            <a:r>
              <a:rPr dirty="0"/>
              <a:t>and</a:t>
            </a:r>
            <a:r>
              <a:rPr spc="120" dirty="0"/>
              <a:t> </a:t>
            </a:r>
            <a:r>
              <a:rPr dirty="0"/>
              <a:t>a</a:t>
            </a:r>
            <a:r>
              <a:rPr spc="114" dirty="0"/>
              <a:t> </a:t>
            </a:r>
            <a:r>
              <a:rPr dirty="0"/>
              <a:t>combination</a:t>
            </a:r>
            <a:r>
              <a:rPr spc="114" dirty="0"/>
              <a:t> </a:t>
            </a:r>
            <a:r>
              <a:rPr dirty="0"/>
              <a:t>of</a:t>
            </a:r>
            <a:r>
              <a:rPr spc="114" dirty="0"/>
              <a:t> </a:t>
            </a:r>
            <a:r>
              <a:rPr dirty="0"/>
              <a:t>these</a:t>
            </a:r>
            <a:r>
              <a:rPr spc="114" dirty="0"/>
              <a:t> </a:t>
            </a:r>
            <a:r>
              <a:rPr dirty="0"/>
              <a:t>will</a:t>
            </a:r>
            <a:r>
              <a:rPr spc="110" dirty="0"/>
              <a:t> </a:t>
            </a:r>
            <a:r>
              <a:rPr dirty="0"/>
              <a:t>be</a:t>
            </a:r>
            <a:r>
              <a:rPr spc="114" dirty="0"/>
              <a:t> </a:t>
            </a:r>
            <a:r>
              <a:rPr dirty="0"/>
              <a:t>a</a:t>
            </a:r>
            <a:r>
              <a:rPr spc="120" dirty="0"/>
              <a:t> </a:t>
            </a:r>
            <a:r>
              <a:rPr dirty="0"/>
              <a:t>solution,</a:t>
            </a:r>
            <a:r>
              <a:rPr spc="114" dirty="0"/>
              <a:t> </a:t>
            </a:r>
            <a:r>
              <a:rPr dirty="0"/>
              <a:t>AND-OR</a:t>
            </a:r>
            <a:r>
              <a:rPr spc="120" dirty="0"/>
              <a:t> </a:t>
            </a:r>
            <a:r>
              <a:rPr dirty="0"/>
              <a:t>graphs</a:t>
            </a:r>
            <a:r>
              <a:rPr spc="114" dirty="0"/>
              <a:t> </a:t>
            </a:r>
            <a:r>
              <a:rPr spc="-25" dirty="0"/>
              <a:t>or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trees</a:t>
            </a:r>
            <a:r>
              <a:rPr spc="-15" dirty="0"/>
              <a:t> </a:t>
            </a:r>
            <a:r>
              <a:rPr dirty="0"/>
              <a:t>are</a:t>
            </a:r>
            <a:r>
              <a:rPr spc="-10" dirty="0"/>
              <a:t> </a:t>
            </a:r>
            <a:r>
              <a:rPr dirty="0"/>
              <a:t>used</a:t>
            </a:r>
            <a:r>
              <a:rPr spc="-15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representing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solution.</a:t>
            </a:r>
          </a:p>
          <a:p>
            <a:pPr marL="396240" marR="5080" indent="-384175" algn="just">
              <a:lnSpc>
                <a:spcPts val="2210"/>
              </a:lnSpc>
              <a:spcBef>
                <a:spcPts val="133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dirty="0"/>
              <a:t>The</a:t>
            </a:r>
            <a:r>
              <a:rPr spc="5" dirty="0"/>
              <a:t> </a:t>
            </a:r>
            <a:r>
              <a:rPr dirty="0"/>
              <a:t>decomposition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dirty="0"/>
              <a:t>problem</a:t>
            </a:r>
            <a:r>
              <a:rPr spc="10" dirty="0"/>
              <a:t> </a:t>
            </a:r>
            <a:r>
              <a:rPr dirty="0"/>
              <a:t>or</a:t>
            </a:r>
            <a:r>
              <a:rPr spc="10" dirty="0"/>
              <a:t> </a:t>
            </a:r>
            <a:r>
              <a:rPr dirty="0"/>
              <a:t>problem</a:t>
            </a:r>
            <a:r>
              <a:rPr spc="10" dirty="0"/>
              <a:t> </a:t>
            </a:r>
            <a:r>
              <a:rPr dirty="0"/>
              <a:t>reduction</a:t>
            </a:r>
            <a:r>
              <a:rPr spc="15" dirty="0"/>
              <a:t> </a:t>
            </a:r>
            <a:r>
              <a:rPr dirty="0"/>
              <a:t>generates</a:t>
            </a:r>
            <a:r>
              <a:rPr spc="1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dirty="0"/>
              <a:t>arcs.</a:t>
            </a:r>
            <a:r>
              <a:rPr spc="15" dirty="0"/>
              <a:t> </a:t>
            </a:r>
            <a:r>
              <a:rPr dirty="0"/>
              <a:t>One</a:t>
            </a:r>
            <a:r>
              <a:rPr spc="15" dirty="0"/>
              <a:t> </a:t>
            </a:r>
            <a:r>
              <a:rPr spc="-25" dirty="0"/>
              <a:t>AND </a:t>
            </a:r>
            <a:r>
              <a:rPr dirty="0"/>
              <a:t>are</a:t>
            </a:r>
            <a:r>
              <a:rPr spc="-25" dirty="0"/>
              <a:t> </a:t>
            </a:r>
            <a:r>
              <a:rPr dirty="0"/>
              <a:t>may</a:t>
            </a:r>
            <a:r>
              <a:rPr spc="-15" dirty="0"/>
              <a:t> </a:t>
            </a:r>
            <a:r>
              <a:rPr dirty="0"/>
              <a:t>point</a:t>
            </a:r>
            <a:r>
              <a:rPr spc="-20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any</a:t>
            </a:r>
            <a:r>
              <a:rPr spc="-15" dirty="0"/>
              <a:t> </a:t>
            </a:r>
            <a:r>
              <a:rPr dirty="0"/>
              <a:t>number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successor</a:t>
            </a:r>
            <a:r>
              <a:rPr spc="-15" dirty="0"/>
              <a:t> </a:t>
            </a:r>
            <a:r>
              <a:rPr spc="-10" dirty="0"/>
              <a:t>nodes.</a:t>
            </a:r>
          </a:p>
          <a:p>
            <a:pPr marL="396240" marR="5080" indent="-384175" algn="just">
              <a:lnSpc>
                <a:spcPct val="93500"/>
              </a:lnSpc>
              <a:spcBef>
                <a:spcPts val="121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dirty="0"/>
              <a:t>All</a:t>
            </a:r>
            <a:r>
              <a:rPr spc="-35" dirty="0"/>
              <a:t> </a:t>
            </a:r>
            <a:r>
              <a:rPr dirty="0"/>
              <a:t>these</a:t>
            </a:r>
            <a:r>
              <a:rPr spc="-15" dirty="0"/>
              <a:t> </a:t>
            </a:r>
            <a:r>
              <a:rPr dirty="0"/>
              <a:t>must</a:t>
            </a:r>
            <a:r>
              <a:rPr spc="-20" dirty="0"/>
              <a:t> </a:t>
            </a:r>
            <a:r>
              <a:rPr dirty="0"/>
              <a:t>be</a:t>
            </a:r>
            <a:r>
              <a:rPr spc="-15" dirty="0"/>
              <a:t> </a:t>
            </a:r>
            <a:r>
              <a:rPr dirty="0"/>
              <a:t>solved</a:t>
            </a:r>
            <a:r>
              <a:rPr spc="-15" dirty="0"/>
              <a:t> </a:t>
            </a:r>
            <a:r>
              <a:rPr dirty="0"/>
              <a:t>so</a:t>
            </a:r>
            <a:r>
              <a:rPr spc="-20" dirty="0"/>
              <a:t> </a:t>
            </a:r>
            <a:r>
              <a:rPr dirty="0"/>
              <a:t>that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arc</a:t>
            </a:r>
            <a:r>
              <a:rPr spc="-15" dirty="0"/>
              <a:t> </a:t>
            </a:r>
            <a:r>
              <a:rPr dirty="0"/>
              <a:t>will</a:t>
            </a:r>
            <a:r>
              <a:rPr spc="-20" dirty="0"/>
              <a:t> </a:t>
            </a:r>
            <a:r>
              <a:rPr dirty="0"/>
              <a:t>rise</a:t>
            </a:r>
            <a:r>
              <a:rPr spc="-2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many</a:t>
            </a:r>
            <a:r>
              <a:rPr spc="-15" dirty="0"/>
              <a:t> </a:t>
            </a:r>
            <a:r>
              <a:rPr dirty="0"/>
              <a:t>arcs,</a:t>
            </a:r>
            <a:r>
              <a:rPr spc="-15" dirty="0"/>
              <a:t> </a:t>
            </a:r>
            <a:r>
              <a:rPr dirty="0"/>
              <a:t>indicating</a:t>
            </a:r>
            <a:r>
              <a:rPr spc="-15" dirty="0"/>
              <a:t> </a:t>
            </a:r>
            <a:r>
              <a:rPr dirty="0"/>
              <a:t>several</a:t>
            </a:r>
            <a:r>
              <a:rPr spc="-20" dirty="0"/>
              <a:t> </a:t>
            </a:r>
            <a:r>
              <a:rPr spc="-10" dirty="0"/>
              <a:t>possible </a:t>
            </a:r>
            <a:r>
              <a:rPr dirty="0"/>
              <a:t>solutions.</a:t>
            </a:r>
            <a:r>
              <a:rPr spc="200" dirty="0"/>
              <a:t> </a:t>
            </a:r>
            <a:r>
              <a:rPr dirty="0"/>
              <a:t>Hence</a:t>
            </a:r>
            <a:r>
              <a:rPr spc="215" dirty="0"/>
              <a:t> </a:t>
            </a:r>
            <a:r>
              <a:rPr dirty="0"/>
              <a:t>the</a:t>
            </a:r>
            <a:r>
              <a:rPr spc="215" dirty="0"/>
              <a:t> </a:t>
            </a:r>
            <a:r>
              <a:rPr dirty="0"/>
              <a:t>graph</a:t>
            </a:r>
            <a:r>
              <a:rPr spc="210" dirty="0"/>
              <a:t> </a:t>
            </a:r>
            <a:r>
              <a:rPr dirty="0"/>
              <a:t>is</a:t>
            </a:r>
            <a:r>
              <a:rPr spc="210" dirty="0"/>
              <a:t> </a:t>
            </a:r>
            <a:r>
              <a:rPr dirty="0"/>
              <a:t>known</a:t>
            </a:r>
            <a:r>
              <a:rPr spc="215" dirty="0"/>
              <a:t> </a:t>
            </a:r>
            <a:r>
              <a:rPr dirty="0"/>
              <a:t>as</a:t>
            </a:r>
            <a:r>
              <a:rPr spc="210" dirty="0"/>
              <a:t> </a:t>
            </a:r>
            <a:r>
              <a:rPr dirty="0"/>
              <a:t>AND</a:t>
            </a:r>
            <a:r>
              <a:rPr spc="215" dirty="0"/>
              <a:t> </a:t>
            </a:r>
            <a:r>
              <a:rPr dirty="0"/>
              <a:t>-</a:t>
            </a:r>
            <a:r>
              <a:rPr spc="210" dirty="0"/>
              <a:t> </a:t>
            </a:r>
            <a:r>
              <a:rPr dirty="0"/>
              <a:t>OR</a:t>
            </a:r>
            <a:r>
              <a:rPr spc="220" dirty="0"/>
              <a:t> </a:t>
            </a:r>
            <a:r>
              <a:rPr dirty="0"/>
              <a:t>instead</a:t>
            </a:r>
            <a:r>
              <a:rPr spc="215" dirty="0"/>
              <a:t> </a:t>
            </a:r>
            <a:r>
              <a:rPr dirty="0"/>
              <a:t>of</a:t>
            </a:r>
            <a:r>
              <a:rPr spc="204" dirty="0"/>
              <a:t> </a:t>
            </a:r>
            <a:r>
              <a:rPr dirty="0"/>
              <a:t>AND.</a:t>
            </a:r>
            <a:r>
              <a:rPr spc="215" dirty="0"/>
              <a:t> </a:t>
            </a:r>
            <a:r>
              <a:rPr dirty="0"/>
              <a:t>Figure</a:t>
            </a:r>
            <a:r>
              <a:rPr spc="215" dirty="0"/>
              <a:t> </a:t>
            </a:r>
            <a:r>
              <a:rPr dirty="0"/>
              <a:t>shows</a:t>
            </a:r>
            <a:r>
              <a:rPr spc="210" dirty="0"/>
              <a:t> </a:t>
            </a:r>
            <a:r>
              <a:rPr spc="-25" dirty="0"/>
              <a:t>an </a:t>
            </a:r>
            <a:r>
              <a:rPr dirty="0"/>
              <a:t>AND</a:t>
            </a:r>
            <a:r>
              <a:rPr spc="10" dirty="0"/>
              <a:t> </a:t>
            </a:r>
            <a:r>
              <a:rPr dirty="0"/>
              <a:t>- OR</a:t>
            </a:r>
            <a:r>
              <a:rPr spc="5" dirty="0"/>
              <a:t> </a:t>
            </a:r>
            <a:r>
              <a:rPr spc="-10" dirty="0"/>
              <a:t>graph.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9264" y="4910349"/>
            <a:ext cx="5079999" cy="1295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148</a:t>
            </a:fld>
            <a:endParaRPr spc="-25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293620"/>
            <a:ext cx="9442450" cy="10528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96240" marR="5080" indent="-384175">
              <a:lnSpc>
                <a:spcPts val="2210"/>
              </a:lnSpc>
              <a:spcBef>
                <a:spcPts val="330"/>
              </a:spcBef>
              <a:buFont typeface="Franklin Gothic Book"/>
              <a:buChar char="■"/>
              <a:tabLst>
                <a:tab pos="396240" algn="l"/>
                <a:tab pos="396875" algn="l"/>
                <a:tab pos="844550" algn="l"/>
                <a:tab pos="1965960" algn="l"/>
                <a:tab pos="2299970" algn="l"/>
                <a:tab pos="2845435" algn="l"/>
                <a:tab pos="3094990" algn="l"/>
                <a:tab pos="4048125" algn="l"/>
                <a:tab pos="4382135" algn="l"/>
                <a:tab pos="4758690" algn="l"/>
                <a:tab pos="5448300" algn="l"/>
                <a:tab pos="5669280" algn="l"/>
                <a:tab pos="6160135" algn="l"/>
                <a:tab pos="6875145" algn="l"/>
                <a:tab pos="7504430" algn="l"/>
                <a:tab pos="8317865" algn="l"/>
                <a:tab pos="9006840" algn="l"/>
              </a:tabLst>
            </a:pP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algorithm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5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50" dirty="0">
                <a:solidFill>
                  <a:srgbClr val="191B0E"/>
                </a:solidFill>
                <a:latin typeface="Times New Roman"/>
                <a:cs typeface="Times New Roman"/>
              </a:rPr>
              <a:t>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OR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graph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must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handle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area appropriately.</a:t>
            </a:r>
            <a:r>
              <a:rPr sz="2000" spc="-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A*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algorithm can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-1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-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OR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graphs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efficiently.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3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understand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give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figure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2200" y="3453263"/>
            <a:ext cx="5080000" cy="2844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149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2144" y="0"/>
            <a:ext cx="7590155" cy="6858000"/>
          </a:xfrm>
          <a:custGeom>
            <a:avLst/>
            <a:gdLst/>
            <a:ahLst/>
            <a:cxnLst/>
            <a:rect l="l" t="t" r="r" b="b"/>
            <a:pathLst>
              <a:path w="7590155" h="6858000">
                <a:moveTo>
                  <a:pt x="0" y="6857999"/>
                </a:moveTo>
                <a:lnTo>
                  <a:pt x="7589855" y="6857999"/>
                </a:lnTo>
                <a:lnTo>
                  <a:pt x="7589855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373880" cy="6858000"/>
          </a:xfrm>
          <a:custGeom>
            <a:avLst/>
            <a:gdLst/>
            <a:ahLst/>
            <a:cxnLst/>
            <a:rect l="l" t="t" r="r" b="b"/>
            <a:pathLst>
              <a:path w="4373880" h="6858000">
                <a:moveTo>
                  <a:pt x="0" y="6857999"/>
                </a:moveTo>
                <a:lnTo>
                  <a:pt x="4373544" y="6857999"/>
                </a:lnTo>
                <a:lnTo>
                  <a:pt x="4373544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"/>
            <a:ext cx="4602480" cy="6858634"/>
            <a:chOff x="0" y="10"/>
            <a:chExt cx="4602480" cy="6858634"/>
          </a:xfrm>
        </p:grpSpPr>
        <p:sp>
          <p:nvSpPr>
            <p:cNvPr id="5" name="object 5"/>
            <p:cNvSpPr/>
            <p:nvPr/>
          </p:nvSpPr>
          <p:spPr>
            <a:xfrm>
              <a:off x="4373544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60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600" y="68579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91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"/>
              <a:ext cx="4373544" cy="68579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79564" y="629412"/>
            <a:ext cx="36429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Vacuum</a:t>
            </a:r>
            <a:r>
              <a:rPr spc="-229" dirty="0"/>
              <a:t> </a:t>
            </a:r>
            <a:r>
              <a:rPr spc="-45" dirty="0"/>
              <a:t>World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79564" y="2198933"/>
            <a:ext cx="6003925" cy="319468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396240" algn="l"/>
              </a:tabLst>
            </a:pPr>
            <a:r>
              <a:rPr sz="1600" spc="-50" dirty="0">
                <a:latin typeface="Franklin Gothic Book"/>
                <a:cs typeface="Franklin Gothic Book"/>
              </a:rPr>
              <a:t>–</a:t>
            </a:r>
            <a:r>
              <a:rPr sz="1600" dirty="0">
                <a:latin typeface="Franklin Gothic Book"/>
                <a:cs typeface="Franklin Gothic Book"/>
              </a:rPr>
              <a:t>	</a:t>
            </a:r>
            <a:r>
              <a:rPr sz="1550" i="1" u="sng" dirty="0">
                <a:uFill>
                  <a:solidFill>
                    <a:srgbClr val="000000"/>
                  </a:solidFill>
                </a:uFill>
                <a:latin typeface="Franklin Gothic Book Italic"/>
                <a:cs typeface="Franklin Gothic Book Italic"/>
              </a:rPr>
              <a:t>Initial</a:t>
            </a:r>
            <a:r>
              <a:rPr sz="1550" i="1" u="sng" spc="95" dirty="0">
                <a:uFill>
                  <a:solidFill>
                    <a:srgbClr val="000000"/>
                  </a:solidFill>
                </a:uFill>
                <a:latin typeface="Franklin Gothic Book Italic"/>
                <a:cs typeface="Franklin Gothic Book Italic"/>
              </a:rPr>
              <a:t> </a:t>
            </a:r>
            <a:r>
              <a:rPr sz="1550" i="1" u="sng" spc="-10" dirty="0">
                <a:uFill>
                  <a:solidFill>
                    <a:srgbClr val="000000"/>
                  </a:solidFill>
                </a:uFill>
                <a:latin typeface="Franklin Gothic Book Italic"/>
                <a:cs typeface="Franklin Gothic Book Italic"/>
              </a:rPr>
              <a:t>state:</a:t>
            </a:r>
            <a:endParaRPr sz="1550">
              <a:latin typeface="Franklin Gothic Book Italic"/>
              <a:cs typeface="Franklin Gothic Book Italic"/>
            </a:endParaRPr>
          </a:p>
          <a:p>
            <a:pPr marL="396240" indent="-383540">
              <a:lnSpc>
                <a:spcPct val="100000"/>
              </a:lnSpc>
              <a:spcBef>
                <a:spcPts val="680"/>
              </a:spcBef>
              <a:buChar char="■"/>
              <a:tabLst>
                <a:tab pos="396240" algn="l"/>
                <a:tab pos="396875" algn="l"/>
              </a:tabLst>
            </a:pP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Our</a:t>
            </a:r>
            <a:r>
              <a:rPr sz="1400" spc="-30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vacuum</a:t>
            </a:r>
            <a:r>
              <a:rPr sz="14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can</a:t>
            </a:r>
            <a:r>
              <a:rPr sz="1400" spc="-1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be</a:t>
            </a:r>
            <a:r>
              <a:rPr sz="14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in</a:t>
            </a:r>
            <a:r>
              <a:rPr sz="1400" spc="-20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any</a:t>
            </a:r>
            <a:r>
              <a:rPr sz="14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state</a:t>
            </a:r>
            <a:r>
              <a:rPr sz="14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of</a:t>
            </a:r>
            <a:r>
              <a:rPr sz="1400" spc="-1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the</a:t>
            </a:r>
            <a:r>
              <a:rPr sz="1400" spc="-20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8</a:t>
            </a:r>
            <a:r>
              <a:rPr sz="1400" spc="-20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states</a:t>
            </a:r>
            <a:r>
              <a:rPr sz="1400" spc="-20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shown</a:t>
            </a:r>
            <a:r>
              <a:rPr sz="1400" spc="-1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in</a:t>
            </a:r>
            <a:r>
              <a:rPr sz="1400" spc="-20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dirty="0">
                <a:solidFill>
                  <a:srgbClr val="191B0E"/>
                </a:solidFill>
                <a:latin typeface="Franklin Gothic Book"/>
                <a:cs typeface="Franklin Gothic Book"/>
              </a:rPr>
              <a:t>the</a:t>
            </a:r>
            <a:r>
              <a:rPr sz="1400" spc="-20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400" spc="-10" dirty="0">
                <a:solidFill>
                  <a:srgbClr val="191B0E"/>
                </a:solidFill>
                <a:latin typeface="Franklin Gothic Book"/>
                <a:cs typeface="Franklin Gothic Book"/>
              </a:rPr>
              <a:t>picture.</a:t>
            </a:r>
            <a:endParaRPr sz="14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396240" algn="l"/>
              </a:tabLst>
            </a:pPr>
            <a:r>
              <a:rPr sz="1800" spc="-50" dirty="0">
                <a:solidFill>
                  <a:srgbClr val="191B0E"/>
                </a:solidFill>
                <a:latin typeface="Franklin Gothic Book"/>
                <a:cs typeface="Franklin Gothic Book"/>
              </a:rPr>
              <a:t>–</a:t>
            </a:r>
            <a:r>
              <a:rPr sz="1800" dirty="0">
                <a:solidFill>
                  <a:srgbClr val="191B0E"/>
                </a:solidFill>
                <a:latin typeface="Franklin Gothic Book"/>
                <a:cs typeface="Franklin Gothic Book"/>
              </a:rPr>
              <a:t>	</a:t>
            </a:r>
            <a:r>
              <a:rPr sz="1800" b="1" i="1" u="heavy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State</a:t>
            </a:r>
            <a:r>
              <a:rPr sz="1800" b="1" i="1" u="heavy" spc="-15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i="1" u="heavy" spc="-1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description</a:t>
            </a:r>
            <a:r>
              <a:rPr sz="1800" i="1" u="heavy" spc="-1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 marL="396240" marR="5080" indent="-383540">
              <a:lnSpc>
                <a:spcPts val="1800"/>
              </a:lnSpc>
              <a:spcBef>
                <a:spcPts val="70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Successor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function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generates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legal</a:t>
            </a:r>
            <a:r>
              <a:rPr sz="16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states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resulting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16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applying</a:t>
            </a:r>
            <a:r>
              <a:rPr sz="16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three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actions {Left,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Right, and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Suck}.</a:t>
            </a:r>
            <a:endParaRPr sz="16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3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states space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is shown in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 picture, there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are 8 world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states.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  <a:tabLst>
                <a:tab pos="396240" algn="l"/>
              </a:tabLst>
            </a:pPr>
            <a:r>
              <a:rPr sz="1800" spc="-50" dirty="0">
                <a:solidFill>
                  <a:srgbClr val="191B0E"/>
                </a:solidFill>
                <a:latin typeface="Franklin Gothic Book"/>
                <a:cs typeface="Franklin Gothic Book"/>
              </a:rPr>
              <a:t>–</a:t>
            </a:r>
            <a:r>
              <a:rPr sz="1800" dirty="0">
                <a:solidFill>
                  <a:srgbClr val="191B0E"/>
                </a:solidFill>
                <a:latin typeface="Franklin Gothic Book"/>
                <a:cs typeface="Franklin Gothic Book"/>
              </a:rPr>
              <a:t>	</a:t>
            </a:r>
            <a:r>
              <a:rPr sz="1800" b="1" i="1" u="heavy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Goal</a:t>
            </a:r>
            <a:r>
              <a:rPr sz="1800" b="1" i="1" u="heavy" spc="-15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i="1" u="heavy" spc="-2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test:</a:t>
            </a:r>
            <a:endParaRPr sz="1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6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Checks</a:t>
            </a:r>
            <a:r>
              <a:rPr sz="16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whether all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squares are 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clean.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396240" algn="l"/>
              </a:tabLst>
            </a:pPr>
            <a:r>
              <a:rPr sz="1800" spc="-50" dirty="0">
                <a:solidFill>
                  <a:srgbClr val="191B0E"/>
                </a:solidFill>
                <a:latin typeface="Franklin Gothic Book"/>
                <a:cs typeface="Franklin Gothic Book"/>
              </a:rPr>
              <a:t>–</a:t>
            </a:r>
            <a:r>
              <a:rPr sz="1800" dirty="0">
                <a:solidFill>
                  <a:srgbClr val="191B0E"/>
                </a:solidFill>
                <a:latin typeface="Franklin Gothic Book"/>
                <a:cs typeface="Franklin Gothic Book"/>
              </a:rPr>
              <a:t>	</a:t>
            </a:r>
            <a:r>
              <a:rPr sz="1800" b="1" i="1" u="heavy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Path</a:t>
            </a:r>
            <a:r>
              <a:rPr sz="1800" b="1" i="1" u="heavy" spc="-2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 cost:</a:t>
            </a:r>
            <a:endParaRPr sz="1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3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Each step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costs 1,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so the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path cost</a:t>
            </a:r>
            <a:r>
              <a:rPr sz="16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is the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sum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steps in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path.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88709" y="6552692"/>
            <a:ext cx="199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15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72304" y="6552692"/>
            <a:ext cx="1416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Problem</a:t>
            </a:r>
            <a:r>
              <a:rPr sz="1200" spc="-3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Solving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spc="-20" dirty="0">
                <a:solidFill>
                  <a:srgbClr val="191B0E"/>
                </a:solidFill>
                <a:latin typeface="Franklin Gothic Book"/>
                <a:cs typeface="Franklin Gothic Book"/>
              </a:rPr>
              <a:t>Agen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8259" y="6552692"/>
            <a:ext cx="859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mar</a:t>
            </a:r>
            <a:r>
              <a:rPr sz="1200" spc="-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spc="-10" dirty="0">
                <a:solidFill>
                  <a:srgbClr val="191B0E"/>
                </a:solidFill>
                <a:latin typeface="Franklin Gothic Book"/>
                <a:cs typeface="Franklin Gothic Book"/>
              </a:rPr>
              <a:t>Jukuntla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88F97F4-16FF-35D4-D642-95DEC61F98B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47A035-9623-6B95-4E5B-3E74C5000B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15</a:t>
            </a:fld>
            <a:endParaRPr lang="en-IN" spc="-25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150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280411"/>
            <a:ext cx="9444355" cy="341185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96240" marR="5080" indent="-384175" algn="just">
              <a:lnSpc>
                <a:spcPct val="93700"/>
              </a:lnSpc>
              <a:spcBef>
                <a:spcPts val="31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Frustration</a:t>
            </a:r>
            <a:r>
              <a:rPr sz="2800" spc="4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with</a:t>
            </a:r>
            <a:r>
              <a:rPr sz="2800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uninformed</a:t>
            </a:r>
            <a:r>
              <a:rPr sz="2800" i="1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led</a:t>
            </a:r>
            <a:r>
              <a:rPr sz="2800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idea</a:t>
            </a:r>
            <a:r>
              <a:rPr sz="2800" spc="459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4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using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domain</a:t>
            </a:r>
            <a:r>
              <a:rPr sz="2800" spc="114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specific</a:t>
            </a:r>
            <a:r>
              <a:rPr sz="2800" spc="12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knowledge</a:t>
            </a:r>
            <a:r>
              <a:rPr sz="2800" spc="12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800" spc="12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spc="12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12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so</a:t>
            </a:r>
            <a:r>
              <a:rPr sz="2800" spc="400" dirty="0">
                <a:solidFill>
                  <a:srgbClr val="191B0E"/>
                </a:solidFill>
                <a:latin typeface="Times New Roman"/>
                <a:cs typeface="Times New Roman"/>
              </a:rPr>
              <a:t> 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800" spc="13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one</a:t>
            </a:r>
            <a:r>
              <a:rPr sz="2800" spc="12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can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intelligently</a:t>
            </a:r>
            <a:r>
              <a:rPr sz="28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explore</a:t>
            </a:r>
            <a:r>
              <a:rPr sz="28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only</a:t>
            </a:r>
            <a:r>
              <a:rPr sz="28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relevant</a:t>
            </a:r>
            <a:r>
              <a:rPr sz="2800" spc="12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part</a:t>
            </a:r>
            <a:r>
              <a:rPr sz="2800" spc="1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1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space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8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has</a:t>
            </a:r>
            <a:r>
              <a:rPr sz="2800" spc="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spc="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good</a:t>
            </a:r>
            <a:r>
              <a:rPr sz="2800" spc="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chance</a:t>
            </a:r>
            <a:r>
              <a:rPr sz="28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5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containing</a:t>
            </a:r>
            <a:r>
              <a:rPr sz="2800" spc="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800" spc="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state.</a:t>
            </a:r>
            <a:r>
              <a:rPr sz="2800" spc="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These</a:t>
            </a:r>
            <a:r>
              <a:rPr sz="28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new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techniques</a:t>
            </a:r>
            <a:r>
              <a:rPr sz="2800" spc="5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800" spc="-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called</a:t>
            </a:r>
            <a:r>
              <a:rPr sz="2800" spc="-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informed</a:t>
            </a:r>
            <a:r>
              <a:rPr sz="2800" spc="-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(heuristic)</a:t>
            </a:r>
            <a:r>
              <a:rPr sz="2800" spc="-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-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strategies.</a:t>
            </a:r>
            <a:endParaRPr sz="2800">
              <a:latin typeface="Times New Roman"/>
              <a:cs typeface="Times New Roman"/>
            </a:endParaRPr>
          </a:p>
          <a:p>
            <a:pPr marL="396240" marR="5715" indent="-384175" algn="just">
              <a:lnSpc>
                <a:spcPct val="93900"/>
              </a:lnSpc>
              <a:spcBef>
                <a:spcPts val="123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Even</a:t>
            </a:r>
            <a:r>
              <a:rPr sz="2800" spc="2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though</a:t>
            </a:r>
            <a:r>
              <a:rPr sz="28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heuristics</a:t>
            </a:r>
            <a:r>
              <a:rPr sz="2800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improve</a:t>
            </a:r>
            <a:r>
              <a:rPr sz="28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performance</a:t>
            </a:r>
            <a:r>
              <a:rPr sz="2800" spc="21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2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informed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algorithms,</a:t>
            </a:r>
            <a:r>
              <a:rPr sz="28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they</a:t>
            </a:r>
            <a:r>
              <a:rPr sz="28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8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still</a:t>
            </a:r>
            <a:r>
              <a:rPr sz="2800" spc="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time</a:t>
            </a:r>
            <a:r>
              <a:rPr sz="2800" spc="8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consuming</a:t>
            </a:r>
            <a:r>
              <a:rPr sz="2800" spc="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especially</a:t>
            </a:r>
            <a:r>
              <a:rPr sz="28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for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large</a:t>
            </a:r>
            <a:r>
              <a:rPr sz="2800" spc="-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size</a:t>
            </a:r>
            <a:r>
              <a:rPr sz="2800" spc="-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instances.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dirty="0"/>
              <a:t>AND/OR</a:t>
            </a:r>
            <a:r>
              <a:rPr spc="-3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293620"/>
            <a:ext cx="8931275" cy="10528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96240" marR="5080" indent="-384175">
              <a:lnSpc>
                <a:spcPts val="2210"/>
              </a:lnSpc>
              <a:spcBef>
                <a:spcPts val="330"/>
              </a:spcBef>
              <a:buFont typeface="Segoe UI Symbol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Some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problems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best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represented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achieving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subgoals,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some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achieved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simultaneously</a:t>
            </a:r>
            <a:r>
              <a:rPr sz="2000" spc="-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independently</a:t>
            </a:r>
            <a:r>
              <a:rPr sz="2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(AND)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35"/>
              </a:spcBef>
              <a:buFont typeface="Segoe UI Symbol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Up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now,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only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dealt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with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OR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options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0600" y="4038601"/>
            <a:ext cx="2327910" cy="439420"/>
          </a:xfrm>
          <a:prstGeom prst="rect">
            <a:avLst/>
          </a:prstGeom>
          <a:solidFill>
            <a:srgbClr val="EFEDE3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3150"/>
              </a:lnSpc>
            </a:pPr>
            <a:r>
              <a:rPr sz="2800" b="1" dirty="0">
                <a:solidFill>
                  <a:srgbClr val="8C8D86"/>
                </a:solidFill>
                <a:latin typeface="Times New Roman"/>
                <a:cs typeface="Times New Roman"/>
              </a:rPr>
              <a:t>Possess</a:t>
            </a:r>
            <a:r>
              <a:rPr sz="2800" b="1" spc="-70" dirty="0">
                <a:solidFill>
                  <a:srgbClr val="8C8D86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8C8D86"/>
                </a:solidFill>
                <a:latin typeface="Times New Roman"/>
                <a:cs typeface="Times New Roman"/>
              </a:rPr>
              <a:t>TV</a:t>
            </a:r>
            <a:r>
              <a:rPr sz="2800" b="1" spc="-65" dirty="0">
                <a:solidFill>
                  <a:srgbClr val="8C8D86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8C8D86"/>
                </a:solidFill>
                <a:latin typeface="Times New Roman"/>
                <a:cs typeface="Times New Roman"/>
              </a:rPr>
              <a:t>set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5601" y="5105401"/>
            <a:ext cx="1468755" cy="439420"/>
          </a:xfrm>
          <a:prstGeom prst="rect">
            <a:avLst/>
          </a:prstGeom>
          <a:solidFill>
            <a:srgbClr val="EFEDE3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3150"/>
              </a:lnSpc>
            </a:pPr>
            <a:r>
              <a:rPr sz="2800" b="1" dirty="0">
                <a:solidFill>
                  <a:srgbClr val="8C8D86"/>
                </a:solidFill>
                <a:latin typeface="Times New Roman"/>
                <a:cs typeface="Times New Roman"/>
              </a:rPr>
              <a:t>Steal</a:t>
            </a:r>
            <a:r>
              <a:rPr sz="2800" b="1" spc="-55" dirty="0">
                <a:solidFill>
                  <a:srgbClr val="8C8D86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8C8D86"/>
                </a:solidFill>
                <a:latin typeface="Times New Roman"/>
                <a:cs typeface="Times New Roman"/>
              </a:rPr>
              <a:t>TV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1087" y="5156201"/>
            <a:ext cx="2052320" cy="439420"/>
          </a:xfrm>
          <a:prstGeom prst="rect">
            <a:avLst/>
          </a:prstGeom>
          <a:solidFill>
            <a:srgbClr val="EFEDE3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3160"/>
              </a:lnSpc>
            </a:pPr>
            <a:r>
              <a:rPr sz="2800" b="1" dirty="0">
                <a:solidFill>
                  <a:srgbClr val="8C8D86"/>
                </a:solidFill>
                <a:latin typeface="Times New Roman"/>
                <a:cs typeface="Times New Roman"/>
              </a:rPr>
              <a:t>Earn</a:t>
            </a:r>
            <a:r>
              <a:rPr sz="2800" b="1" spc="-10" dirty="0">
                <a:solidFill>
                  <a:srgbClr val="8C8D86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8C8D86"/>
                </a:solidFill>
                <a:latin typeface="Times New Roman"/>
                <a:cs typeface="Times New Roman"/>
              </a:rPr>
              <a:t>Money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00" y="5105401"/>
            <a:ext cx="1329055" cy="439420"/>
          </a:xfrm>
          <a:prstGeom prst="rect">
            <a:avLst/>
          </a:prstGeom>
          <a:solidFill>
            <a:srgbClr val="EFEDE3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3150"/>
              </a:lnSpc>
            </a:pPr>
            <a:r>
              <a:rPr sz="2800" b="1" dirty="0">
                <a:solidFill>
                  <a:srgbClr val="8C8D86"/>
                </a:solidFill>
                <a:latin typeface="Times New Roman"/>
                <a:cs typeface="Times New Roman"/>
              </a:rPr>
              <a:t>Buy</a:t>
            </a:r>
            <a:r>
              <a:rPr sz="2800" b="1" spc="-55" dirty="0">
                <a:solidFill>
                  <a:srgbClr val="8C8D86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8C8D86"/>
                </a:solidFill>
                <a:latin typeface="Times New Roman"/>
                <a:cs typeface="Times New Roman"/>
              </a:rPr>
              <a:t>TV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03662" y="4476750"/>
            <a:ext cx="3937000" cy="660400"/>
            <a:chOff x="3903662" y="4476750"/>
            <a:chExt cx="3937000" cy="660400"/>
          </a:xfrm>
        </p:grpSpPr>
        <p:sp>
          <p:nvSpPr>
            <p:cNvPr id="9" name="object 9"/>
            <p:cNvSpPr/>
            <p:nvPr/>
          </p:nvSpPr>
          <p:spPr>
            <a:xfrm>
              <a:off x="3916362" y="4489450"/>
              <a:ext cx="1922780" cy="635000"/>
            </a:xfrm>
            <a:custGeom>
              <a:avLst/>
              <a:gdLst/>
              <a:ahLst/>
              <a:cxnLst/>
              <a:rect l="l" t="t" r="r" b="b"/>
              <a:pathLst>
                <a:path w="1922779" h="635000">
                  <a:moveTo>
                    <a:pt x="1922462" y="0"/>
                  </a:moveTo>
                  <a:lnTo>
                    <a:pt x="0" y="6350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38825" y="4476750"/>
              <a:ext cx="0" cy="647700"/>
            </a:xfrm>
            <a:custGeom>
              <a:avLst/>
              <a:gdLst/>
              <a:ahLst/>
              <a:cxnLst/>
              <a:rect l="l" t="t" r="r" b="b"/>
              <a:pathLst>
                <a:path h="647700">
                  <a:moveTo>
                    <a:pt x="0" y="0"/>
                  </a:moveTo>
                  <a:lnTo>
                    <a:pt x="1" y="647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38825" y="4489450"/>
              <a:ext cx="1989455" cy="635000"/>
            </a:xfrm>
            <a:custGeom>
              <a:avLst/>
              <a:gdLst/>
              <a:ahLst/>
              <a:cxnLst/>
              <a:rect l="l" t="t" r="r" b="b"/>
              <a:pathLst>
                <a:path w="1989454" h="635000">
                  <a:moveTo>
                    <a:pt x="0" y="0"/>
                  </a:moveTo>
                  <a:lnTo>
                    <a:pt x="1989138" y="6350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13425" y="4591050"/>
              <a:ext cx="349250" cy="114300"/>
            </a:xfrm>
            <a:custGeom>
              <a:avLst/>
              <a:gdLst/>
              <a:ahLst/>
              <a:cxnLst/>
              <a:rect l="l" t="t" r="r" b="b"/>
              <a:pathLst>
                <a:path w="349250" h="114300">
                  <a:moveTo>
                    <a:pt x="0" y="114300"/>
                  </a:moveTo>
                  <a:lnTo>
                    <a:pt x="34925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151</a:t>
            </a:fld>
            <a:endParaRPr spc="-25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Searching</a:t>
            </a:r>
            <a:r>
              <a:rPr spc="-254" dirty="0"/>
              <a:t> </a:t>
            </a:r>
            <a:r>
              <a:rPr dirty="0"/>
              <a:t>AND/OR</a:t>
            </a:r>
            <a:r>
              <a:rPr spc="-15" dirty="0"/>
              <a:t> </a:t>
            </a:r>
            <a:r>
              <a:rPr spc="-10" dirty="0"/>
              <a:t>graphs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152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20436" y="1489964"/>
            <a:ext cx="10571480" cy="154051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21640" indent="-383540">
              <a:lnSpc>
                <a:spcPct val="100000"/>
              </a:lnSpc>
              <a:spcBef>
                <a:spcPts val="1225"/>
              </a:spcBef>
              <a:buFont typeface="Segoe UI Symbol"/>
              <a:buChar char="■"/>
              <a:tabLst>
                <a:tab pos="421640" algn="l"/>
                <a:tab pos="4222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-1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400" spc="-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AND-OR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tree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sub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tree</a:t>
            </a:r>
            <a:r>
              <a:rPr sz="24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whose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leafs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included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set</a:t>
            </a:r>
            <a:endParaRPr sz="2400">
              <a:latin typeface="Times New Roman"/>
              <a:cs typeface="Times New Roman"/>
            </a:endParaRPr>
          </a:p>
          <a:p>
            <a:pPr marL="421640" indent="-383540">
              <a:lnSpc>
                <a:spcPct val="100000"/>
              </a:lnSpc>
              <a:spcBef>
                <a:spcPts val="1130"/>
              </a:spcBef>
              <a:buFont typeface="Segoe UI Symbol"/>
              <a:buChar char="■"/>
              <a:tabLst>
                <a:tab pos="421640" algn="l"/>
                <a:tab pos="422275" algn="l"/>
                <a:tab pos="561022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function: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sum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costs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400" spc="-1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AND 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f(n)</a:t>
            </a:r>
            <a:r>
              <a:rPr sz="24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=</a:t>
            </a:r>
            <a:r>
              <a:rPr sz="2400" i="1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f(n</a:t>
            </a:r>
            <a:r>
              <a:rPr sz="2400" i="1" baseline="-17361" dirty="0">
                <a:solidFill>
                  <a:srgbClr val="191B0E"/>
                </a:solidFill>
                <a:latin typeface="Times New Roman"/>
                <a:cs typeface="Times New Roman"/>
              </a:rPr>
              <a:t>1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)</a:t>
            </a:r>
            <a:r>
              <a:rPr sz="24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+</a:t>
            </a:r>
            <a:r>
              <a:rPr sz="2400" i="1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f(n</a:t>
            </a:r>
            <a:r>
              <a:rPr sz="2400" i="1" baseline="-17361" dirty="0">
                <a:solidFill>
                  <a:srgbClr val="191B0E"/>
                </a:solidFill>
                <a:latin typeface="Times New Roman"/>
                <a:cs typeface="Times New Roman"/>
              </a:rPr>
              <a:t>2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) + …. +</a:t>
            </a:r>
            <a:r>
              <a:rPr sz="2400" i="1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f(n</a:t>
            </a:r>
            <a:r>
              <a:rPr sz="2400" i="1" spc="-15" baseline="-17361" dirty="0">
                <a:solidFill>
                  <a:srgbClr val="191B0E"/>
                </a:solidFill>
                <a:latin typeface="Times New Roman"/>
                <a:cs typeface="Times New Roman"/>
              </a:rPr>
              <a:t>k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421640" indent="-383540">
              <a:lnSpc>
                <a:spcPct val="100000"/>
              </a:lnSpc>
              <a:spcBef>
                <a:spcPts val="1030"/>
              </a:spcBef>
              <a:buFont typeface="Segoe UI Symbol"/>
              <a:buChar char="■"/>
              <a:tabLst>
                <a:tab pos="421640" algn="l"/>
                <a:tab pos="422275" algn="l"/>
                <a:tab pos="65944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How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extend</a:t>
            </a:r>
            <a:r>
              <a:rPr sz="2400" spc="-1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A*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400" spc="-1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AND/OR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trees?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The</a:t>
            </a:r>
            <a:r>
              <a:rPr sz="2400" spc="-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AO*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algorithm.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4964" y="611124"/>
            <a:ext cx="3909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AND/OR</a:t>
            </a:r>
            <a:r>
              <a:rPr spc="-30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1939" y="1467611"/>
            <a:ext cx="83477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00"/>
              </a:spcBef>
              <a:buFont typeface="Segoe UI Symbol"/>
              <a:buChar char="■"/>
              <a:tabLst>
                <a:tab pos="396240" algn="l"/>
                <a:tab pos="396875" algn="l"/>
              </a:tabLst>
            </a:pPr>
            <a:r>
              <a:rPr sz="2000" spc="-5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must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examine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several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simultaneously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when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choosing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next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move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03800" y="3200400"/>
            <a:ext cx="3949700" cy="2806700"/>
            <a:chOff x="5003800" y="3200400"/>
            <a:chExt cx="3949700" cy="2806700"/>
          </a:xfrm>
        </p:grpSpPr>
        <p:sp>
          <p:nvSpPr>
            <p:cNvPr id="5" name="object 5"/>
            <p:cNvSpPr/>
            <p:nvPr/>
          </p:nvSpPr>
          <p:spPr>
            <a:xfrm>
              <a:off x="5016500" y="54229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04100" y="32131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91400" y="41656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08900" y="3810000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1" y="3429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35700" y="41783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56400" y="3797300"/>
              <a:ext cx="939800" cy="495300"/>
            </a:xfrm>
            <a:custGeom>
              <a:avLst/>
              <a:gdLst/>
              <a:ahLst/>
              <a:cxnLst/>
              <a:rect l="l" t="t" r="r" b="b"/>
              <a:pathLst>
                <a:path w="939800" h="495300">
                  <a:moveTo>
                    <a:pt x="939800" y="0"/>
                  </a:moveTo>
                  <a:lnTo>
                    <a:pt x="0" y="4953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69300" y="41656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08900" y="3848100"/>
              <a:ext cx="889000" cy="330200"/>
            </a:xfrm>
            <a:custGeom>
              <a:avLst/>
              <a:gdLst/>
              <a:ahLst/>
              <a:cxnLst/>
              <a:rect l="l" t="t" r="r" b="b"/>
              <a:pathLst>
                <a:path w="889000" h="330200">
                  <a:moveTo>
                    <a:pt x="0" y="0"/>
                  </a:moveTo>
                  <a:lnTo>
                    <a:pt x="889000" y="330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96200" y="3987800"/>
              <a:ext cx="292100" cy="38100"/>
            </a:xfrm>
            <a:custGeom>
              <a:avLst/>
              <a:gdLst/>
              <a:ahLst/>
              <a:cxnLst/>
              <a:rect l="l" t="t" r="r" b="b"/>
              <a:pathLst>
                <a:path w="292100" h="38100">
                  <a:moveTo>
                    <a:pt x="0" y="38100"/>
                  </a:moveTo>
                  <a:lnTo>
                    <a:pt x="2921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31100" y="3175507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62900" y="3937507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38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59400" y="4741862"/>
            <a:ext cx="5041900" cy="1354455"/>
            <a:chOff x="5359400" y="4741862"/>
            <a:chExt cx="5041900" cy="1354455"/>
          </a:xfrm>
        </p:grpSpPr>
        <p:sp>
          <p:nvSpPr>
            <p:cNvPr id="17" name="object 17"/>
            <p:cNvSpPr/>
            <p:nvPr/>
          </p:nvSpPr>
          <p:spPr>
            <a:xfrm>
              <a:off x="6019800" y="54356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72100" y="4813300"/>
              <a:ext cx="1181100" cy="584200"/>
            </a:xfrm>
            <a:custGeom>
              <a:avLst/>
              <a:gdLst/>
              <a:ahLst/>
              <a:cxnLst/>
              <a:rect l="l" t="t" r="r" b="b"/>
              <a:pathLst>
                <a:path w="1181100" h="584200">
                  <a:moveTo>
                    <a:pt x="1181100" y="0"/>
                  </a:moveTo>
                  <a:lnTo>
                    <a:pt x="0" y="584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02400" y="4787900"/>
              <a:ext cx="50800" cy="711200"/>
            </a:xfrm>
            <a:custGeom>
              <a:avLst/>
              <a:gdLst/>
              <a:ahLst/>
              <a:cxnLst/>
              <a:rect l="l" t="t" r="r" b="b"/>
              <a:pathLst>
                <a:path w="50800" h="711200">
                  <a:moveTo>
                    <a:pt x="50800" y="0"/>
                  </a:moveTo>
                  <a:lnTo>
                    <a:pt x="0" y="711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11900" y="4965700"/>
              <a:ext cx="228600" cy="114300"/>
            </a:xfrm>
            <a:custGeom>
              <a:avLst/>
              <a:gdLst/>
              <a:ahLst/>
              <a:cxnLst/>
              <a:rect l="l" t="t" r="r" b="b"/>
              <a:pathLst>
                <a:path w="228600" h="114300">
                  <a:moveTo>
                    <a:pt x="0" y="0"/>
                  </a:moveTo>
                  <a:lnTo>
                    <a:pt x="228600" y="1143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97700" y="54356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67600" y="4775200"/>
              <a:ext cx="317500" cy="723900"/>
            </a:xfrm>
            <a:custGeom>
              <a:avLst/>
              <a:gdLst/>
              <a:ahLst/>
              <a:cxnLst/>
              <a:rect l="l" t="t" r="r" b="b"/>
              <a:pathLst>
                <a:path w="317500" h="723900">
                  <a:moveTo>
                    <a:pt x="317500" y="0"/>
                  </a:moveTo>
                  <a:lnTo>
                    <a:pt x="0" y="7239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24800" y="54737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59700" y="4775200"/>
              <a:ext cx="381000" cy="698500"/>
            </a:xfrm>
            <a:custGeom>
              <a:avLst/>
              <a:gdLst/>
              <a:ahLst/>
              <a:cxnLst/>
              <a:rect l="l" t="t" r="r" b="b"/>
              <a:pathLst>
                <a:path w="381000" h="698500">
                  <a:moveTo>
                    <a:pt x="0" y="0"/>
                  </a:moveTo>
                  <a:lnTo>
                    <a:pt x="381000" y="698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45400" y="5016500"/>
              <a:ext cx="228600" cy="38100"/>
            </a:xfrm>
            <a:custGeom>
              <a:avLst/>
              <a:gdLst/>
              <a:ahLst/>
              <a:cxnLst/>
              <a:rect l="l" t="t" r="r" b="b"/>
              <a:pathLst>
                <a:path w="228600" h="38100">
                  <a:moveTo>
                    <a:pt x="0" y="0"/>
                  </a:moveTo>
                  <a:lnTo>
                    <a:pt x="228600" y="381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02700" y="54864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26500" y="4787900"/>
              <a:ext cx="215900" cy="723900"/>
            </a:xfrm>
            <a:custGeom>
              <a:avLst/>
              <a:gdLst/>
              <a:ahLst/>
              <a:cxnLst/>
              <a:rect l="l" t="t" r="r" b="b"/>
              <a:pathLst>
                <a:path w="215900" h="723900">
                  <a:moveTo>
                    <a:pt x="0" y="0"/>
                  </a:moveTo>
                  <a:lnTo>
                    <a:pt x="215900" y="7239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17100" y="55118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36025" y="4754562"/>
              <a:ext cx="1282700" cy="698500"/>
            </a:xfrm>
            <a:custGeom>
              <a:avLst/>
              <a:gdLst/>
              <a:ahLst/>
              <a:cxnLst/>
              <a:rect l="l" t="t" r="r" b="b"/>
              <a:pathLst>
                <a:path w="1282700" h="698500">
                  <a:moveTo>
                    <a:pt x="0" y="0"/>
                  </a:moveTo>
                  <a:lnTo>
                    <a:pt x="1282700" y="698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02700" y="4940300"/>
              <a:ext cx="228600" cy="101600"/>
            </a:xfrm>
            <a:custGeom>
              <a:avLst/>
              <a:gdLst/>
              <a:ahLst/>
              <a:cxnLst/>
              <a:rect l="l" t="t" r="r" b="b"/>
              <a:pathLst>
                <a:path w="228600" h="101600">
                  <a:moveTo>
                    <a:pt x="0" y="101600"/>
                  </a:moveTo>
                  <a:lnTo>
                    <a:pt x="2286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505700" y="4153916"/>
            <a:ext cx="133350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sz="3600" b="1" spc="-50" dirty="0">
                <a:latin typeface="Times New Roman"/>
                <a:cs typeface="Times New Roman"/>
              </a:rPr>
              <a:t>C</a:t>
            </a:r>
            <a:r>
              <a:rPr sz="3600" b="1" dirty="0">
                <a:latin typeface="Times New Roman"/>
                <a:cs typeface="Times New Roman"/>
              </a:rPr>
              <a:t>	</a:t>
            </a:r>
            <a:r>
              <a:rPr sz="3600" b="1" spc="-50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  <a:p>
            <a:pPr marL="215900">
              <a:lnSpc>
                <a:spcPct val="100000"/>
              </a:lnSpc>
              <a:spcBef>
                <a:spcPts val="2280"/>
              </a:spcBef>
            </a:pPr>
            <a:r>
              <a:rPr sz="2400" b="1" dirty="0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43500" y="5161279"/>
            <a:ext cx="406400" cy="131318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3600" b="1" dirty="0"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180"/>
              </a:spcBef>
            </a:pPr>
            <a:r>
              <a:rPr sz="2400" b="1" spc="-25" dirty="0">
                <a:latin typeface="Times New Roman"/>
                <a:cs typeface="Times New Roman"/>
              </a:rPr>
              <a:t>(5)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70600" y="4166107"/>
            <a:ext cx="1447800" cy="233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65"/>
              </a:spcBef>
            </a:pPr>
            <a:r>
              <a:rPr sz="2400" b="1" spc="-25" dirty="0">
                <a:latin typeface="Times New Roman"/>
                <a:cs typeface="Times New Roman"/>
              </a:rPr>
              <a:t>17</a:t>
            </a:r>
            <a:endParaRPr sz="24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620"/>
              </a:spcBef>
              <a:tabLst>
                <a:tab pos="1053465" algn="l"/>
              </a:tabLst>
            </a:pPr>
            <a:r>
              <a:rPr sz="3600" b="1" spc="-50" dirty="0">
                <a:latin typeface="Times New Roman"/>
                <a:cs typeface="Times New Roman"/>
              </a:rPr>
              <a:t>F</a:t>
            </a:r>
            <a:r>
              <a:rPr sz="3600" b="1" dirty="0">
                <a:latin typeface="Times New Roman"/>
                <a:cs typeface="Times New Roman"/>
              </a:rPr>
              <a:t>	</a:t>
            </a:r>
            <a:r>
              <a:rPr sz="3600" b="1" spc="-50" dirty="0"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080"/>
              </a:spcBef>
              <a:tabLst>
                <a:tab pos="1078865" algn="l"/>
              </a:tabLst>
            </a:pPr>
            <a:r>
              <a:rPr sz="3600" b="1" spc="-30" baseline="2314" dirty="0">
                <a:latin typeface="Times New Roman"/>
                <a:cs typeface="Times New Roman"/>
              </a:rPr>
              <a:t>(10)</a:t>
            </a:r>
            <a:r>
              <a:rPr sz="3600" b="1" baseline="2314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imes New Roman"/>
                <a:cs typeface="Times New Roman"/>
              </a:rPr>
              <a:t>(3)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39100" y="4869179"/>
            <a:ext cx="2413000" cy="1669414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R="144145" algn="ctr">
              <a:lnSpc>
                <a:spcPct val="100000"/>
              </a:lnSpc>
              <a:spcBef>
                <a:spcPts val="850"/>
              </a:spcBef>
            </a:pPr>
            <a:r>
              <a:rPr sz="2400" b="1" spc="-25" dirty="0">
                <a:latin typeface="Times New Roman"/>
                <a:cs typeface="Times New Roman"/>
              </a:rPr>
              <a:t>27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  <a:tabLst>
                <a:tab pos="989965" algn="l"/>
                <a:tab pos="1904364" algn="l"/>
              </a:tabLst>
            </a:pPr>
            <a:r>
              <a:rPr sz="5400" b="1" spc="-75" baseline="1543" dirty="0">
                <a:latin typeface="Times New Roman"/>
                <a:cs typeface="Times New Roman"/>
              </a:rPr>
              <a:t>H</a:t>
            </a:r>
            <a:r>
              <a:rPr sz="5400" b="1" baseline="1543" dirty="0">
                <a:latin typeface="Times New Roman"/>
                <a:cs typeface="Times New Roman"/>
              </a:rPr>
              <a:t>	</a:t>
            </a:r>
            <a:r>
              <a:rPr sz="3600" b="1" spc="-50" dirty="0">
                <a:latin typeface="Times New Roman"/>
                <a:cs typeface="Times New Roman"/>
              </a:rPr>
              <a:t>I</a:t>
            </a:r>
            <a:r>
              <a:rPr sz="3600" b="1" dirty="0">
                <a:latin typeface="Times New Roman"/>
                <a:cs typeface="Times New Roman"/>
              </a:rPr>
              <a:t>	</a:t>
            </a:r>
            <a:r>
              <a:rPr sz="5400" b="1" spc="-75" baseline="-3086" dirty="0">
                <a:latin typeface="Times New Roman"/>
                <a:cs typeface="Times New Roman"/>
              </a:rPr>
              <a:t>J</a:t>
            </a:r>
            <a:endParaRPr sz="5400" baseline="-3086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85"/>
              </a:spcBef>
              <a:tabLst>
                <a:tab pos="977265" algn="l"/>
                <a:tab pos="1891664" algn="l"/>
              </a:tabLst>
            </a:pPr>
            <a:r>
              <a:rPr sz="3600" b="1" spc="-37" baseline="4629" dirty="0">
                <a:latin typeface="Times New Roman"/>
                <a:cs typeface="Times New Roman"/>
              </a:rPr>
              <a:t>(4)</a:t>
            </a:r>
            <a:r>
              <a:rPr sz="3600" b="1" baseline="4629" dirty="0">
                <a:latin typeface="Times New Roman"/>
                <a:cs typeface="Times New Roman"/>
              </a:rPr>
              <a:t>	</a:t>
            </a:r>
            <a:r>
              <a:rPr sz="2400" b="1" spc="-20" dirty="0">
                <a:latin typeface="Times New Roman"/>
                <a:cs typeface="Times New Roman"/>
              </a:rPr>
              <a:t>(15)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0" dirty="0">
                <a:latin typeface="Times New Roman"/>
                <a:cs typeface="Times New Roman"/>
              </a:rPr>
              <a:t>(10)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295525" y="2552701"/>
            <a:ext cx="2730500" cy="1778000"/>
            <a:chOff x="2295525" y="2552701"/>
            <a:chExt cx="2730500" cy="1778000"/>
          </a:xfrm>
        </p:grpSpPr>
        <p:sp>
          <p:nvSpPr>
            <p:cNvPr id="36" name="object 36"/>
            <p:cNvSpPr/>
            <p:nvPr/>
          </p:nvSpPr>
          <p:spPr>
            <a:xfrm>
              <a:off x="4441825" y="351790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476625" y="256540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89325" y="374650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81425" y="3162301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1" y="558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08225" y="353060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28925" y="3149601"/>
              <a:ext cx="939800" cy="495300"/>
            </a:xfrm>
            <a:custGeom>
              <a:avLst/>
              <a:gdLst/>
              <a:ahLst/>
              <a:cxnLst/>
              <a:rect l="l" t="t" r="r" b="b"/>
              <a:pathLst>
                <a:path w="939800" h="495300">
                  <a:moveTo>
                    <a:pt x="939800" y="0"/>
                  </a:moveTo>
                  <a:lnTo>
                    <a:pt x="0" y="4953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81425" y="3200401"/>
              <a:ext cx="889000" cy="330200"/>
            </a:xfrm>
            <a:custGeom>
              <a:avLst/>
              <a:gdLst/>
              <a:ahLst/>
              <a:cxnLst/>
              <a:rect l="l" t="t" r="r" b="b"/>
              <a:pathLst>
                <a:path w="889000" h="330200">
                  <a:moveTo>
                    <a:pt x="0" y="0"/>
                  </a:moveTo>
                  <a:lnTo>
                    <a:pt x="889000" y="330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3625" y="2526284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22525" y="3516883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03625" y="3733292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556125" y="3504692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25625" y="3568700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(3)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44825" y="3897883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91125" y="3593083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(5)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273425" y="3391916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(9)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451225" y="3314701"/>
            <a:ext cx="330200" cy="114300"/>
          </a:xfrm>
          <a:custGeom>
            <a:avLst/>
            <a:gdLst/>
            <a:ahLst/>
            <a:cxnLst/>
            <a:rect l="l" t="t" r="r" b="b"/>
            <a:pathLst>
              <a:path w="330200" h="114300">
                <a:moveTo>
                  <a:pt x="0" y="0"/>
                </a:moveTo>
                <a:lnTo>
                  <a:pt x="330200" y="1143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153</a:t>
            </a:fld>
            <a:endParaRPr spc="-25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2443" y="681227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AND/OR</a:t>
            </a:r>
            <a:r>
              <a:rPr spc="40" dirty="0"/>
              <a:t> </a:t>
            </a:r>
            <a:r>
              <a:rPr spc="-10" dirty="0"/>
              <a:t>Best-First-Search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154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02443" y="1952244"/>
            <a:ext cx="10330180" cy="208280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200"/>
              </a:spcBef>
              <a:buFont typeface="Segoe UI Symbol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Traverse</a:t>
            </a:r>
            <a:r>
              <a:rPr sz="2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graph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(from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initial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node)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following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best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current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path.</a:t>
            </a:r>
            <a:endParaRPr sz="2000">
              <a:latin typeface="Times New Roman"/>
              <a:cs typeface="Times New Roman"/>
            </a:endParaRPr>
          </a:p>
          <a:p>
            <a:pPr marL="396240" marR="5080" indent="-384175">
              <a:lnSpc>
                <a:spcPts val="2280"/>
              </a:lnSpc>
              <a:spcBef>
                <a:spcPts val="1280"/>
              </a:spcBef>
              <a:buFont typeface="Segoe UI Symbol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Pick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one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unexpanded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on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expand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it.</a:t>
            </a:r>
            <a:r>
              <a:rPr sz="2000" spc="3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Add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successors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graph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compute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f</a:t>
            </a:r>
            <a:r>
              <a:rPr sz="2000" i="1" spc="4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each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them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955"/>
              </a:spcBef>
              <a:buFont typeface="Segoe UI Symbol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Change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expanded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node’s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f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value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reflect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successors.</a:t>
            </a:r>
            <a:r>
              <a:rPr sz="2000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Propagate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change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up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graph.</a:t>
            </a:r>
            <a:endParaRPr sz="2000">
              <a:latin typeface="Times New Roman"/>
              <a:cs typeface="Times New Roman"/>
            </a:endParaRPr>
          </a:p>
          <a:p>
            <a:pPr marL="459740" indent="-447040">
              <a:lnSpc>
                <a:spcPct val="100000"/>
              </a:lnSpc>
              <a:spcBef>
                <a:spcPts val="1105"/>
              </a:spcBef>
              <a:buFont typeface="Segoe UI Symbol"/>
              <a:buChar char="■"/>
              <a:tabLst>
                <a:tab pos="459740" algn="l"/>
                <a:tab pos="4603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Reconsider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current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best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repeat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until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found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1139" y="547115"/>
            <a:ext cx="82492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3015" algn="l"/>
              </a:tabLst>
            </a:pPr>
            <a:r>
              <a:rPr b="0" dirty="0">
                <a:latin typeface="Times New Roman"/>
                <a:cs typeface="Times New Roman"/>
              </a:rPr>
              <a:t>AND/OR</a:t>
            </a:r>
            <a:r>
              <a:rPr b="0" spc="55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Best-First-Search</a:t>
            </a:r>
            <a:r>
              <a:rPr b="0" dirty="0">
                <a:latin typeface="Times New Roman"/>
                <a:cs typeface="Times New Roman"/>
              </a:rPr>
              <a:t>	</a:t>
            </a:r>
            <a:r>
              <a:rPr b="0" spc="-10" dirty="0">
                <a:latin typeface="Times New Roman"/>
                <a:cs typeface="Times New Roman"/>
              </a:rPr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26100" y="1473200"/>
            <a:ext cx="2730500" cy="1778000"/>
            <a:chOff x="5626100" y="1473200"/>
            <a:chExt cx="2730500" cy="1778000"/>
          </a:xfrm>
        </p:grpSpPr>
        <p:sp>
          <p:nvSpPr>
            <p:cNvPr id="4" name="object 4"/>
            <p:cNvSpPr/>
            <p:nvPr/>
          </p:nvSpPr>
          <p:spPr>
            <a:xfrm>
              <a:off x="6807200" y="14859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19900" y="26670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2000" y="208280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1" y="558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38800" y="24511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59500" y="2070100"/>
              <a:ext cx="939800" cy="495300"/>
            </a:xfrm>
            <a:custGeom>
              <a:avLst/>
              <a:gdLst/>
              <a:ahLst/>
              <a:cxnLst/>
              <a:rect l="l" t="t" r="r" b="b"/>
              <a:pathLst>
                <a:path w="939800" h="495300">
                  <a:moveTo>
                    <a:pt x="939800" y="0"/>
                  </a:moveTo>
                  <a:lnTo>
                    <a:pt x="0" y="4953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72400" y="24384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12000" y="2120900"/>
              <a:ext cx="889000" cy="330200"/>
            </a:xfrm>
            <a:custGeom>
              <a:avLst/>
              <a:gdLst/>
              <a:ahLst/>
              <a:cxnLst/>
              <a:rect l="l" t="t" r="r" b="b"/>
              <a:pathLst>
                <a:path w="889000" h="330200">
                  <a:moveTo>
                    <a:pt x="0" y="0"/>
                  </a:moveTo>
                  <a:lnTo>
                    <a:pt x="889000" y="330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4201" y="1447291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53101" y="2437891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34201" y="2654300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86701" y="2425700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6201" y="2489708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(3)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75401" y="2818891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21700" y="2514091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(5)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04001" y="2309876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(9)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200" y="16002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3581400" y="1460500"/>
            <a:ext cx="5397500" cy="1866900"/>
            <a:chOff x="3581400" y="1460500"/>
            <a:chExt cx="5397500" cy="1866900"/>
          </a:xfrm>
        </p:grpSpPr>
        <p:sp>
          <p:nvSpPr>
            <p:cNvPr id="21" name="object 21"/>
            <p:cNvSpPr/>
            <p:nvPr/>
          </p:nvSpPr>
          <p:spPr>
            <a:xfrm>
              <a:off x="3581400" y="3314700"/>
              <a:ext cx="5397500" cy="0"/>
            </a:xfrm>
            <a:custGeom>
              <a:avLst/>
              <a:gdLst/>
              <a:ahLst/>
              <a:cxnLst/>
              <a:rect l="l" t="t" r="r" b="b"/>
              <a:pathLst>
                <a:path w="5397500">
                  <a:moveTo>
                    <a:pt x="0" y="0"/>
                  </a:moveTo>
                  <a:lnTo>
                    <a:pt x="5397500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00600" y="1460500"/>
              <a:ext cx="0" cy="1866900"/>
            </a:xfrm>
            <a:custGeom>
              <a:avLst/>
              <a:gdLst/>
              <a:ahLst/>
              <a:cxnLst/>
              <a:rect l="l" t="t" r="r" b="b"/>
              <a:pathLst>
                <a:path h="1866900">
                  <a:moveTo>
                    <a:pt x="0" y="0"/>
                  </a:moveTo>
                  <a:lnTo>
                    <a:pt x="1" y="18669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81800" y="2235200"/>
              <a:ext cx="330200" cy="114300"/>
            </a:xfrm>
            <a:custGeom>
              <a:avLst/>
              <a:gdLst/>
              <a:ahLst/>
              <a:cxnLst/>
              <a:rect l="l" t="t" r="r" b="b"/>
              <a:pathLst>
                <a:path w="330200" h="114300">
                  <a:moveTo>
                    <a:pt x="0" y="0"/>
                  </a:moveTo>
                  <a:lnTo>
                    <a:pt x="330200" y="1143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31558" y="1895444"/>
              <a:ext cx="774700" cy="441959"/>
            </a:xfrm>
            <a:custGeom>
              <a:avLst/>
              <a:gdLst/>
              <a:ahLst/>
              <a:cxnLst/>
              <a:rect l="l" t="t" r="r" b="b"/>
              <a:pathLst>
                <a:path w="774700" h="441960">
                  <a:moveTo>
                    <a:pt x="24481" y="0"/>
                  </a:moveTo>
                  <a:lnTo>
                    <a:pt x="0" y="44510"/>
                  </a:lnTo>
                  <a:lnTo>
                    <a:pt x="44512" y="68992"/>
                  </a:lnTo>
                  <a:lnTo>
                    <a:pt x="68994" y="24480"/>
                  </a:lnTo>
                  <a:lnTo>
                    <a:pt x="24481" y="0"/>
                  </a:lnTo>
                  <a:close/>
                </a:path>
                <a:path w="774700" h="441960">
                  <a:moveTo>
                    <a:pt x="113506" y="48962"/>
                  </a:moveTo>
                  <a:lnTo>
                    <a:pt x="89024" y="93474"/>
                  </a:lnTo>
                  <a:lnTo>
                    <a:pt x="133535" y="117956"/>
                  </a:lnTo>
                  <a:lnTo>
                    <a:pt x="158017" y="73444"/>
                  </a:lnTo>
                  <a:lnTo>
                    <a:pt x="113506" y="48962"/>
                  </a:lnTo>
                  <a:close/>
                </a:path>
                <a:path w="774700" h="441960">
                  <a:moveTo>
                    <a:pt x="202529" y="97925"/>
                  </a:moveTo>
                  <a:lnTo>
                    <a:pt x="178047" y="142436"/>
                  </a:lnTo>
                  <a:lnTo>
                    <a:pt x="222559" y="166918"/>
                  </a:lnTo>
                  <a:lnTo>
                    <a:pt x="247040" y="122406"/>
                  </a:lnTo>
                  <a:lnTo>
                    <a:pt x="202529" y="97925"/>
                  </a:lnTo>
                  <a:close/>
                </a:path>
                <a:path w="774700" h="441960">
                  <a:moveTo>
                    <a:pt x="291552" y="146888"/>
                  </a:moveTo>
                  <a:lnTo>
                    <a:pt x="267070" y="191400"/>
                  </a:lnTo>
                  <a:lnTo>
                    <a:pt x="311583" y="215882"/>
                  </a:lnTo>
                  <a:lnTo>
                    <a:pt x="336064" y="171369"/>
                  </a:lnTo>
                  <a:lnTo>
                    <a:pt x="291552" y="146888"/>
                  </a:lnTo>
                  <a:close/>
                </a:path>
                <a:path w="774700" h="441960">
                  <a:moveTo>
                    <a:pt x="380575" y="195851"/>
                  </a:moveTo>
                  <a:lnTo>
                    <a:pt x="356095" y="240362"/>
                  </a:lnTo>
                  <a:lnTo>
                    <a:pt x="400606" y="264844"/>
                  </a:lnTo>
                  <a:lnTo>
                    <a:pt x="425088" y="220332"/>
                  </a:lnTo>
                  <a:lnTo>
                    <a:pt x="380575" y="195851"/>
                  </a:lnTo>
                  <a:close/>
                </a:path>
                <a:path w="774700" h="441960">
                  <a:moveTo>
                    <a:pt x="469600" y="244814"/>
                  </a:moveTo>
                  <a:lnTo>
                    <a:pt x="445118" y="289326"/>
                  </a:lnTo>
                  <a:lnTo>
                    <a:pt x="489629" y="313808"/>
                  </a:lnTo>
                  <a:lnTo>
                    <a:pt x="514111" y="269295"/>
                  </a:lnTo>
                  <a:lnTo>
                    <a:pt x="469600" y="244814"/>
                  </a:lnTo>
                  <a:close/>
                </a:path>
                <a:path w="774700" h="441960">
                  <a:moveTo>
                    <a:pt x="633219" y="368971"/>
                  </a:moveTo>
                  <a:lnTo>
                    <a:pt x="514960" y="385715"/>
                  </a:lnTo>
                  <a:lnTo>
                    <a:pt x="774241" y="441355"/>
                  </a:lnTo>
                  <a:lnTo>
                    <a:pt x="723956" y="390166"/>
                  </a:lnTo>
                  <a:lnTo>
                    <a:pt x="628464" y="390166"/>
                  </a:lnTo>
                  <a:lnTo>
                    <a:pt x="623164" y="387252"/>
                  </a:lnTo>
                  <a:lnTo>
                    <a:pt x="633219" y="368971"/>
                  </a:lnTo>
                  <a:close/>
                </a:path>
                <a:path w="774700" h="441960">
                  <a:moveTo>
                    <a:pt x="640705" y="367911"/>
                  </a:moveTo>
                  <a:lnTo>
                    <a:pt x="633219" y="368971"/>
                  </a:lnTo>
                  <a:lnTo>
                    <a:pt x="623164" y="387252"/>
                  </a:lnTo>
                  <a:lnTo>
                    <a:pt x="628464" y="390166"/>
                  </a:lnTo>
                  <a:lnTo>
                    <a:pt x="640705" y="367911"/>
                  </a:lnTo>
                  <a:close/>
                </a:path>
                <a:path w="774700" h="441960">
                  <a:moveTo>
                    <a:pt x="677366" y="342739"/>
                  </a:moveTo>
                  <a:lnTo>
                    <a:pt x="647646" y="342739"/>
                  </a:lnTo>
                  <a:lnTo>
                    <a:pt x="652946" y="345654"/>
                  </a:lnTo>
                  <a:lnTo>
                    <a:pt x="628464" y="390166"/>
                  </a:lnTo>
                  <a:lnTo>
                    <a:pt x="723956" y="390166"/>
                  </a:lnTo>
                  <a:lnTo>
                    <a:pt x="677366" y="342739"/>
                  </a:lnTo>
                  <a:close/>
                </a:path>
                <a:path w="774700" h="441960">
                  <a:moveTo>
                    <a:pt x="637592" y="361020"/>
                  </a:moveTo>
                  <a:lnTo>
                    <a:pt x="633219" y="368971"/>
                  </a:lnTo>
                  <a:lnTo>
                    <a:pt x="640705" y="367910"/>
                  </a:lnTo>
                  <a:lnTo>
                    <a:pt x="637592" y="361020"/>
                  </a:lnTo>
                  <a:close/>
                </a:path>
                <a:path w="774700" h="441960">
                  <a:moveTo>
                    <a:pt x="647646" y="342739"/>
                  </a:moveTo>
                  <a:lnTo>
                    <a:pt x="637592" y="361020"/>
                  </a:lnTo>
                  <a:lnTo>
                    <a:pt x="640705" y="367910"/>
                  </a:lnTo>
                  <a:lnTo>
                    <a:pt x="652946" y="345654"/>
                  </a:lnTo>
                  <a:lnTo>
                    <a:pt x="647646" y="342739"/>
                  </a:lnTo>
                  <a:close/>
                </a:path>
                <a:path w="774700" h="441960">
                  <a:moveTo>
                    <a:pt x="558623" y="293777"/>
                  </a:moveTo>
                  <a:lnTo>
                    <a:pt x="534141" y="338288"/>
                  </a:lnTo>
                  <a:lnTo>
                    <a:pt x="578653" y="362770"/>
                  </a:lnTo>
                  <a:lnTo>
                    <a:pt x="603134" y="318258"/>
                  </a:lnTo>
                  <a:lnTo>
                    <a:pt x="558623" y="293777"/>
                  </a:lnTo>
                  <a:close/>
                </a:path>
                <a:path w="774700" h="441960">
                  <a:moveTo>
                    <a:pt x="588404" y="252180"/>
                  </a:moveTo>
                  <a:lnTo>
                    <a:pt x="637592" y="361020"/>
                  </a:lnTo>
                  <a:lnTo>
                    <a:pt x="647646" y="342739"/>
                  </a:lnTo>
                  <a:lnTo>
                    <a:pt x="677366" y="342739"/>
                  </a:lnTo>
                  <a:lnTo>
                    <a:pt x="588404" y="25218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13201" y="1265935"/>
            <a:ext cx="419100" cy="1435100"/>
          </a:xfrm>
          <a:prstGeom prst="rect">
            <a:avLst/>
          </a:prstGeom>
        </p:spPr>
        <p:txBody>
          <a:bodyPr vert="horz" wrap="square" lIns="0" tIns="309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560"/>
              </a:spcBef>
            </a:pPr>
            <a:r>
              <a:rPr sz="2400" b="1" spc="-25" dirty="0">
                <a:latin typeface="Times New Roman"/>
                <a:cs typeface="Times New Roman"/>
              </a:rPr>
              <a:t>(5)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53001" y="1422908"/>
            <a:ext cx="196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imes New Roman"/>
                <a:cs typeface="Times New Roman"/>
              </a:rPr>
              <a:t>2.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03601" y="1422908"/>
            <a:ext cx="196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imes New Roman"/>
                <a:cs typeface="Times New Roman"/>
              </a:rPr>
              <a:t>1.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292600" y="3568700"/>
            <a:ext cx="3568700" cy="1676400"/>
            <a:chOff x="4292600" y="3568700"/>
            <a:chExt cx="3568700" cy="1676400"/>
          </a:xfrm>
        </p:grpSpPr>
        <p:sp>
          <p:nvSpPr>
            <p:cNvPr id="29" name="object 29"/>
            <p:cNvSpPr/>
            <p:nvPr/>
          </p:nvSpPr>
          <p:spPr>
            <a:xfrm>
              <a:off x="5803900" y="35814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67400" y="46609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08700" y="4178300"/>
              <a:ext cx="165100" cy="444500"/>
            </a:xfrm>
            <a:custGeom>
              <a:avLst/>
              <a:gdLst/>
              <a:ahLst/>
              <a:cxnLst/>
              <a:rect l="l" t="t" r="r" b="b"/>
              <a:pathLst>
                <a:path w="165100" h="444500">
                  <a:moveTo>
                    <a:pt x="0" y="0"/>
                  </a:moveTo>
                  <a:lnTo>
                    <a:pt x="165100" y="444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05300" y="45720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14900" y="4165600"/>
              <a:ext cx="1181100" cy="571500"/>
            </a:xfrm>
            <a:custGeom>
              <a:avLst/>
              <a:gdLst/>
              <a:ahLst/>
              <a:cxnLst/>
              <a:rect l="l" t="t" r="r" b="b"/>
              <a:pathLst>
                <a:path w="1181100" h="571500">
                  <a:moveTo>
                    <a:pt x="1181100" y="0"/>
                  </a:moveTo>
                  <a:lnTo>
                    <a:pt x="0" y="571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277100" y="42418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08700" y="4216400"/>
              <a:ext cx="1143000" cy="254000"/>
            </a:xfrm>
            <a:custGeom>
              <a:avLst/>
              <a:gdLst/>
              <a:ahLst/>
              <a:cxnLst/>
              <a:rect l="l" t="t" r="r" b="b"/>
              <a:pathLst>
                <a:path w="1143000" h="254000">
                  <a:moveTo>
                    <a:pt x="0" y="0"/>
                  </a:moveTo>
                  <a:lnTo>
                    <a:pt x="1143000" y="2540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930901" y="3544316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19601" y="4559300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81701" y="4647692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667500" y="5207000"/>
            <a:ext cx="1854200" cy="622300"/>
            <a:chOff x="6667500" y="5207000"/>
            <a:chExt cx="1854200" cy="622300"/>
          </a:xfrm>
        </p:grpSpPr>
        <p:sp>
          <p:nvSpPr>
            <p:cNvPr id="40" name="object 40"/>
            <p:cNvSpPr/>
            <p:nvPr/>
          </p:nvSpPr>
          <p:spPr>
            <a:xfrm>
              <a:off x="6680200" y="52451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37500" y="52197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051801" y="5205476"/>
            <a:ext cx="30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702300" y="4330700"/>
            <a:ext cx="2514600" cy="1003300"/>
            <a:chOff x="5702300" y="4330700"/>
            <a:chExt cx="2514600" cy="1003300"/>
          </a:xfrm>
        </p:grpSpPr>
        <p:sp>
          <p:nvSpPr>
            <p:cNvPr id="44" name="object 44"/>
            <p:cNvSpPr/>
            <p:nvPr/>
          </p:nvSpPr>
          <p:spPr>
            <a:xfrm>
              <a:off x="5715000" y="4343400"/>
              <a:ext cx="457200" cy="76200"/>
            </a:xfrm>
            <a:custGeom>
              <a:avLst/>
              <a:gdLst/>
              <a:ahLst/>
              <a:cxnLst/>
              <a:rect l="l" t="t" r="r" b="b"/>
              <a:pathLst>
                <a:path w="457200" h="76200">
                  <a:moveTo>
                    <a:pt x="0" y="0"/>
                  </a:moveTo>
                  <a:lnTo>
                    <a:pt x="457200" y="76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50100" y="4864100"/>
              <a:ext cx="520700" cy="457200"/>
            </a:xfrm>
            <a:custGeom>
              <a:avLst/>
              <a:gdLst/>
              <a:ahLst/>
              <a:cxnLst/>
              <a:rect l="l" t="t" r="r" b="b"/>
              <a:pathLst>
                <a:path w="520700" h="457200">
                  <a:moveTo>
                    <a:pt x="520700" y="0"/>
                  </a:moveTo>
                  <a:lnTo>
                    <a:pt x="0" y="457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32700" y="4826000"/>
              <a:ext cx="571500" cy="406400"/>
            </a:xfrm>
            <a:custGeom>
              <a:avLst/>
              <a:gdLst/>
              <a:ahLst/>
              <a:cxnLst/>
              <a:rect l="l" t="t" r="r" b="b"/>
              <a:pathLst>
                <a:path w="571500" h="406400">
                  <a:moveTo>
                    <a:pt x="0" y="0"/>
                  </a:moveTo>
                  <a:lnTo>
                    <a:pt x="571500" y="406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80300" y="5016500"/>
              <a:ext cx="393700" cy="38100"/>
            </a:xfrm>
            <a:custGeom>
              <a:avLst/>
              <a:gdLst/>
              <a:ahLst/>
              <a:cxnLst/>
              <a:rect l="l" t="t" r="r" b="b"/>
              <a:pathLst>
                <a:path w="393700" h="38100">
                  <a:moveTo>
                    <a:pt x="0" y="38100"/>
                  </a:moveTo>
                  <a:lnTo>
                    <a:pt x="393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661401" y="5421883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91401" y="4230116"/>
            <a:ext cx="546100" cy="1583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964"/>
              </a:spcBef>
            </a:pPr>
            <a:r>
              <a:rPr sz="2400" b="1" spc="-20" dirty="0">
                <a:latin typeface="Times New Roman"/>
                <a:cs typeface="Times New Roman"/>
              </a:rPr>
              <a:t>(10)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215"/>
              </a:spcBef>
            </a:pPr>
            <a:r>
              <a:rPr sz="2400" b="1" spc="-25" dirty="0">
                <a:latin typeface="Times New Roman"/>
                <a:cs typeface="Times New Roman"/>
              </a:rPr>
              <a:t>(4)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54601" y="4723892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(3)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473701" y="4394707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(9)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29401" y="4735067"/>
            <a:ext cx="495934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b="1" spc="-25" dirty="0">
                <a:latin typeface="Times New Roman"/>
                <a:cs typeface="Times New Roman"/>
              </a:rPr>
              <a:t>(4)</a:t>
            </a:r>
            <a:endParaRPr sz="240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  <a:spcBef>
                <a:spcPts val="625"/>
              </a:spcBef>
            </a:pPr>
            <a:r>
              <a:rPr sz="3600" b="1" dirty="0"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039101" y="4306316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(10)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683000" y="5969000"/>
            <a:ext cx="5397500" cy="0"/>
          </a:xfrm>
          <a:custGeom>
            <a:avLst/>
            <a:gdLst/>
            <a:ahLst/>
            <a:cxnLst/>
            <a:rect l="l" t="t" r="r" b="b"/>
            <a:pathLst>
              <a:path w="5397500">
                <a:moveTo>
                  <a:pt x="0" y="0"/>
                </a:moveTo>
                <a:lnTo>
                  <a:pt x="53975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632201" y="3669283"/>
            <a:ext cx="196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imes New Roman"/>
                <a:cs typeface="Times New Roman"/>
              </a:rPr>
              <a:t>3.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597400" y="3977562"/>
            <a:ext cx="1052830" cy="518795"/>
          </a:xfrm>
          <a:custGeom>
            <a:avLst/>
            <a:gdLst/>
            <a:ahLst/>
            <a:cxnLst/>
            <a:rect l="l" t="t" r="r" b="b"/>
            <a:pathLst>
              <a:path w="1052829" h="518795">
                <a:moveTo>
                  <a:pt x="1030490" y="0"/>
                </a:moveTo>
                <a:lnTo>
                  <a:pt x="984614" y="21818"/>
                </a:lnTo>
                <a:lnTo>
                  <a:pt x="1006433" y="67693"/>
                </a:lnTo>
                <a:lnTo>
                  <a:pt x="1052309" y="45874"/>
                </a:lnTo>
                <a:lnTo>
                  <a:pt x="1030490" y="0"/>
                </a:lnTo>
                <a:close/>
              </a:path>
              <a:path w="1052829" h="518795">
                <a:moveTo>
                  <a:pt x="938739" y="43637"/>
                </a:moveTo>
                <a:lnTo>
                  <a:pt x="892863" y="65455"/>
                </a:lnTo>
                <a:lnTo>
                  <a:pt x="914681" y="111332"/>
                </a:lnTo>
                <a:lnTo>
                  <a:pt x="960558" y="89513"/>
                </a:lnTo>
                <a:lnTo>
                  <a:pt x="938739" y="43637"/>
                </a:lnTo>
                <a:close/>
              </a:path>
              <a:path w="1052829" h="518795">
                <a:moveTo>
                  <a:pt x="846988" y="87275"/>
                </a:moveTo>
                <a:lnTo>
                  <a:pt x="801112" y="109094"/>
                </a:lnTo>
                <a:lnTo>
                  <a:pt x="822930" y="154969"/>
                </a:lnTo>
                <a:lnTo>
                  <a:pt x="868807" y="133150"/>
                </a:lnTo>
                <a:lnTo>
                  <a:pt x="846988" y="87275"/>
                </a:lnTo>
                <a:close/>
              </a:path>
              <a:path w="1052829" h="518795">
                <a:moveTo>
                  <a:pt x="755235" y="130912"/>
                </a:moveTo>
                <a:lnTo>
                  <a:pt x="709361" y="152731"/>
                </a:lnTo>
                <a:lnTo>
                  <a:pt x="731179" y="198607"/>
                </a:lnTo>
                <a:lnTo>
                  <a:pt x="777055" y="176789"/>
                </a:lnTo>
                <a:lnTo>
                  <a:pt x="755235" y="130912"/>
                </a:lnTo>
                <a:close/>
              </a:path>
              <a:path w="1052829" h="518795">
                <a:moveTo>
                  <a:pt x="663484" y="174551"/>
                </a:moveTo>
                <a:lnTo>
                  <a:pt x="617609" y="196369"/>
                </a:lnTo>
                <a:lnTo>
                  <a:pt x="639428" y="242244"/>
                </a:lnTo>
                <a:lnTo>
                  <a:pt x="685304" y="220426"/>
                </a:lnTo>
                <a:lnTo>
                  <a:pt x="663484" y="174551"/>
                </a:lnTo>
                <a:close/>
              </a:path>
              <a:path w="1052829" h="518795">
                <a:moveTo>
                  <a:pt x="571733" y="218188"/>
                </a:moveTo>
                <a:lnTo>
                  <a:pt x="525858" y="240007"/>
                </a:lnTo>
                <a:lnTo>
                  <a:pt x="547677" y="285883"/>
                </a:lnTo>
                <a:lnTo>
                  <a:pt x="593552" y="264064"/>
                </a:lnTo>
                <a:lnTo>
                  <a:pt x="571733" y="218188"/>
                </a:lnTo>
                <a:close/>
              </a:path>
              <a:path w="1052829" h="518795">
                <a:moveTo>
                  <a:pt x="479982" y="261827"/>
                </a:moveTo>
                <a:lnTo>
                  <a:pt x="434107" y="283645"/>
                </a:lnTo>
                <a:lnTo>
                  <a:pt x="455926" y="329520"/>
                </a:lnTo>
                <a:lnTo>
                  <a:pt x="501801" y="307701"/>
                </a:lnTo>
                <a:lnTo>
                  <a:pt x="479982" y="261827"/>
                </a:lnTo>
                <a:close/>
              </a:path>
              <a:path w="1052829" h="518795">
                <a:moveTo>
                  <a:pt x="388231" y="305464"/>
                </a:moveTo>
                <a:lnTo>
                  <a:pt x="342355" y="327282"/>
                </a:lnTo>
                <a:lnTo>
                  <a:pt x="364175" y="373159"/>
                </a:lnTo>
                <a:lnTo>
                  <a:pt x="410049" y="351340"/>
                </a:lnTo>
                <a:lnTo>
                  <a:pt x="388231" y="305464"/>
                </a:lnTo>
                <a:close/>
              </a:path>
              <a:path w="1052829" h="518795">
                <a:moveTo>
                  <a:pt x="196649" y="340329"/>
                </a:moveTo>
                <a:lnTo>
                  <a:pt x="0" y="518237"/>
                </a:lnTo>
                <a:lnTo>
                  <a:pt x="262106" y="477956"/>
                </a:lnTo>
                <a:lnTo>
                  <a:pt x="137627" y="452780"/>
                </a:lnTo>
                <a:lnTo>
                  <a:pt x="196649" y="340329"/>
                </a:lnTo>
                <a:close/>
              </a:path>
              <a:path w="1052829" h="518795">
                <a:moveTo>
                  <a:pt x="204729" y="392739"/>
                </a:moveTo>
                <a:lnTo>
                  <a:pt x="158852" y="414558"/>
                </a:lnTo>
                <a:lnTo>
                  <a:pt x="180671" y="460434"/>
                </a:lnTo>
                <a:lnTo>
                  <a:pt x="226547" y="438616"/>
                </a:lnTo>
                <a:lnTo>
                  <a:pt x="204729" y="392739"/>
                </a:lnTo>
                <a:close/>
              </a:path>
              <a:path w="1052829" h="518795">
                <a:moveTo>
                  <a:pt x="296480" y="349102"/>
                </a:moveTo>
                <a:lnTo>
                  <a:pt x="250604" y="370921"/>
                </a:lnTo>
                <a:lnTo>
                  <a:pt x="272423" y="416796"/>
                </a:lnTo>
                <a:lnTo>
                  <a:pt x="318298" y="394977"/>
                </a:lnTo>
                <a:lnTo>
                  <a:pt x="296480" y="349102"/>
                </a:lnTo>
                <a:close/>
              </a:path>
            </a:pathLst>
          </a:custGeom>
          <a:solidFill>
            <a:srgbClr val="8C8D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155</a:t>
            </a:fld>
            <a:endParaRPr spc="-25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6841" y="635507"/>
            <a:ext cx="82492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3015" algn="l"/>
              </a:tabLst>
            </a:pPr>
            <a:r>
              <a:rPr b="0" dirty="0">
                <a:latin typeface="Times New Roman"/>
                <a:cs typeface="Times New Roman"/>
              </a:rPr>
              <a:t>AND/OR</a:t>
            </a:r>
            <a:r>
              <a:rPr b="0" spc="55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Best-First-Search</a:t>
            </a:r>
            <a:r>
              <a:rPr b="0" dirty="0">
                <a:latin typeface="Times New Roman"/>
                <a:cs typeface="Times New Roman"/>
              </a:rPr>
              <a:t>	</a:t>
            </a:r>
            <a:r>
              <a:rPr b="0" spc="-10" dirty="0">
                <a:latin typeface="Times New Roman"/>
                <a:cs typeface="Times New Roman"/>
              </a:rPr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79900" y="2870200"/>
            <a:ext cx="3505200" cy="1066800"/>
            <a:chOff x="4279900" y="2870200"/>
            <a:chExt cx="3505200" cy="1066800"/>
          </a:xfrm>
        </p:grpSpPr>
        <p:sp>
          <p:nvSpPr>
            <p:cNvPr id="4" name="object 4"/>
            <p:cNvSpPr/>
            <p:nvPr/>
          </p:nvSpPr>
          <p:spPr>
            <a:xfrm>
              <a:off x="4292600" y="32893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4400" y="33528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2895600"/>
              <a:ext cx="165100" cy="444500"/>
            </a:xfrm>
            <a:custGeom>
              <a:avLst/>
              <a:gdLst/>
              <a:ahLst/>
              <a:cxnLst/>
              <a:rect l="l" t="t" r="r" b="b"/>
              <a:pathLst>
                <a:path w="165100" h="444500">
                  <a:moveTo>
                    <a:pt x="0" y="0"/>
                  </a:moveTo>
                  <a:lnTo>
                    <a:pt x="165100" y="444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02200" y="2882900"/>
              <a:ext cx="1181100" cy="571500"/>
            </a:xfrm>
            <a:custGeom>
              <a:avLst/>
              <a:gdLst/>
              <a:ahLst/>
              <a:cxnLst/>
              <a:rect l="l" t="t" r="r" b="b"/>
              <a:pathLst>
                <a:path w="1181100" h="571500">
                  <a:moveTo>
                    <a:pt x="1181100" y="0"/>
                  </a:moveTo>
                  <a:lnTo>
                    <a:pt x="0" y="571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900" y="32893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0" y="2933700"/>
              <a:ext cx="1155700" cy="444500"/>
            </a:xfrm>
            <a:custGeom>
              <a:avLst/>
              <a:gdLst/>
              <a:ahLst/>
              <a:cxnLst/>
              <a:rect l="l" t="t" r="r" b="b"/>
              <a:pathLst>
                <a:path w="1155700" h="444500">
                  <a:moveTo>
                    <a:pt x="0" y="0"/>
                  </a:moveTo>
                  <a:lnTo>
                    <a:pt x="1155700" y="444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06901" y="3276092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19500" y="42926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33801" y="4278883"/>
            <a:ext cx="38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76800" y="4267200"/>
            <a:ext cx="2311400" cy="609600"/>
            <a:chOff x="4876800" y="4267200"/>
            <a:chExt cx="2311400" cy="609600"/>
          </a:xfrm>
        </p:grpSpPr>
        <p:sp>
          <p:nvSpPr>
            <p:cNvPr id="14" name="object 14"/>
            <p:cNvSpPr/>
            <p:nvPr/>
          </p:nvSpPr>
          <p:spPr>
            <a:xfrm>
              <a:off x="6604000" y="42926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89500" y="42799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18301" y="4278883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61300" y="42672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75601" y="4254500"/>
            <a:ext cx="30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689600" y="3048000"/>
            <a:ext cx="2451100" cy="1333500"/>
            <a:chOff x="5689600" y="3048000"/>
            <a:chExt cx="2451100" cy="1333500"/>
          </a:xfrm>
        </p:grpSpPr>
        <p:sp>
          <p:nvSpPr>
            <p:cNvPr id="20" name="object 20"/>
            <p:cNvSpPr/>
            <p:nvPr/>
          </p:nvSpPr>
          <p:spPr>
            <a:xfrm>
              <a:off x="5702300" y="3060700"/>
              <a:ext cx="457200" cy="76200"/>
            </a:xfrm>
            <a:custGeom>
              <a:avLst/>
              <a:gdLst/>
              <a:ahLst/>
              <a:cxnLst/>
              <a:rect l="l" t="t" r="r" b="b"/>
              <a:pathLst>
                <a:path w="457200" h="76200">
                  <a:moveTo>
                    <a:pt x="0" y="0"/>
                  </a:moveTo>
                  <a:lnTo>
                    <a:pt x="457200" y="76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73900" y="3911600"/>
              <a:ext cx="520700" cy="457200"/>
            </a:xfrm>
            <a:custGeom>
              <a:avLst/>
              <a:gdLst/>
              <a:ahLst/>
              <a:cxnLst/>
              <a:rect l="l" t="t" r="r" b="b"/>
              <a:pathLst>
                <a:path w="520700" h="457200">
                  <a:moveTo>
                    <a:pt x="520700" y="0"/>
                  </a:moveTo>
                  <a:lnTo>
                    <a:pt x="0" y="457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56500" y="3873500"/>
              <a:ext cx="571500" cy="406400"/>
            </a:xfrm>
            <a:custGeom>
              <a:avLst/>
              <a:gdLst/>
              <a:ahLst/>
              <a:cxnLst/>
              <a:rect l="l" t="t" r="r" b="b"/>
              <a:pathLst>
                <a:path w="571500" h="406400">
                  <a:moveTo>
                    <a:pt x="0" y="0"/>
                  </a:moveTo>
                  <a:lnTo>
                    <a:pt x="571500" y="406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04100" y="4064000"/>
              <a:ext cx="393700" cy="38100"/>
            </a:xfrm>
            <a:custGeom>
              <a:avLst/>
              <a:gdLst/>
              <a:ahLst/>
              <a:cxnLst/>
              <a:rect l="l" t="t" r="r" b="b"/>
              <a:pathLst>
                <a:path w="393700" h="38100">
                  <a:moveTo>
                    <a:pt x="0" y="38100"/>
                  </a:moveTo>
                  <a:lnTo>
                    <a:pt x="3937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68801" y="4266692"/>
            <a:ext cx="101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(5)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3600" b="1" spc="-50" dirty="0">
                <a:latin typeface="Times New Roman"/>
                <a:cs typeface="Times New Roman"/>
              </a:rPr>
              <a:t>H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26101" y="4394707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(7)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85201" y="4470907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(4)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5201" y="3276092"/>
            <a:ext cx="546100" cy="158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989"/>
              </a:spcBef>
            </a:pPr>
            <a:r>
              <a:rPr sz="2400" b="1" spc="-20" dirty="0">
                <a:latin typeface="Times New Roman"/>
                <a:cs typeface="Times New Roman"/>
              </a:rPr>
              <a:t>(10)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215"/>
              </a:spcBef>
            </a:pPr>
            <a:r>
              <a:rPr sz="2400" b="1" spc="-25" dirty="0">
                <a:latin typeface="Times New Roman"/>
                <a:cs typeface="Times New Roman"/>
              </a:rPr>
              <a:t>(4)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165600" y="3886200"/>
            <a:ext cx="914400" cy="571500"/>
            <a:chOff x="4165600" y="3886200"/>
            <a:chExt cx="914400" cy="571500"/>
          </a:xfrm>
        </p:grpSpPr>
        <p:sp>
          <p:nvSpPr>
            <p:cNvPr id="29" name="object 29"/>
            <p:cNvSpPr/>
            <p:nvPr/>
          </p:nvSpPr>
          <p:spPr>
            <a:xfrm>
              <a:off x="4178300" y="3898900"/>
              <a:ext cx="508000" cy="546100"/>
            </a:xfrm>
            <a:custGeom>
              <a:avLst/>
              <a:gdLst/>
              <a:ahLst/>
              <a:cxnLst/>
              <a:rect l="l" t="t" r="r" b="b"/>
              <a:pathLst>
                <a:path w="508000" h="546100">
                  <a:moveTo>
                    <a:pt x="508000" y="0"/>
                  </a:moveTo>
                  <a:lnTo>
                    <a:pt x="0" y="5461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86300" y="3937000"/>
              <a:ext cx="381000" cy="342900"/>
            </a:xfrm>
            <a:custGeom>
              <a:avLst/>
              <a:gdLst/>
              <a:ahLst/>
              <a:cxnLst/>
              <a:rect l="l" t="t" r="r" b="b"/>
              <a:pathLst>
                <a:path w="381000" h="342900">
                  <a:moveTo>
                    <a:pt x="0" y="0"/>
                  </a:moveTo>
                  <a:lnTo>
                    <a:pt x="381000" y="3429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003801" y="3111500"/>
            <a:ext cx="21209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ts val="2135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(12)</a:t>
            </a:r>
            <a:endParaRPr sz="2400">
              <a:latin typeface="Times New Roman"/>
              <a:cs typeface="Times New Roman"/>
            </a:endParaRPr>
          </a:p>
          <a:p>
            <a:pPr marL="50800">
              <a:lnSpc>
                <a:spcPts val="3575"/>
              </a:lnSpc>
              <a:tabLst>
                <a:tab pos="1116965" algn="l"/>
                <a:tab pos="1726564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(6)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5400" b="1" spc="-75" baseline="-6172" dirty="0">
                <a:latin typeface="Times New Roman"/>
                <a:cs typeface="Times New Roman"/>
              </a:rPr>
              <a:t>C</a:t>
            </a:r>
            <a:r>
              <a:rPr sz="5400" b="1" baseline="-6172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imes New Roman"/>
                <a:cs typeface="Times New Roman"/>
              </a:rPr>
              <a:t>(4)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62901" y="3352292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Times New Roman"/>
                <a:cs typeface="Times New Roman"/>
              </a:rPr>
              <a:t>(10)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56001" y="2413508"/>
            <a:ext cx="196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imes New Roman"/>
                <a:cs typeface="Times New Roman"/>
              </a:rPr>
              <a:t>4.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702300" y="2324100"/>
            <a:ext cx="1990725" cy="841375"/>
            <a:chOff x="5702300" y="2324100"/>
            <a:chExt cx="1990725" cy="841375"/>
          </a:xfrm>
        </p:grpSpPr>
        <p:sp>
          <p:nvSpPr>
            <p:cNvPr id="35" name="object 35"/>
            <p:cNvSpPr/>
            <p:nvPr/>
          </p:nvSpPr>
          <p:spPr>
            <a:xfrm>
              <a:off x="6591016" y="2684844"/>
              <a:ext cx="1102360" cy="480695"/>
            </a:xfrm>
            <a:custGeom>
              <a:avLst/>
              <a:gdLst/>
              <a:ahLst/>
              <a:cxnLst/>
              <a:rect l="l" t="t" r="r" b="b"/>
              <a:pathLst>
                <a:path w="1102359" h="480694">
                  <a:moveTo>
                    <a:pt x="19616" y="0"/>
                  </a:moveTo>
                  <a:lnTo>
                    <a:pt x="0" y="46860"/>
                  </a:lnTo>
                  <a:lnTo>
                    <a:pt x="46860" y="66475"/>
                  </a:lnTo>
                  <a:lnTo>
                    <a:pt x="66475" y="19616"/>
                  </a:lnTo>
                  <a:lnTo>
                    <a:pt x="19616" y="0"/>
                  </a:lnTo>
                  <a:close/>
                </a:path>
                <a:path w="1102359" h="480694">
                  <a:moveTo>
                    <a:pt x="113336" y="39231"/>
                  </a:moveTo>
                  <a:lnTo>
                    <a:pt x="93719" y="86092"/>
                  </a:lnTo>
                  <a:lnTo>
                    <a:pt x="140580" y="105707"/>
                  </a:lnTo>
                  <a:lnTo>
                    <a:pt x="160196" y="58847"/>
                  </a:lnTo>
                  <a:lnTo>
                    <a:pt x="113336" y="39231"/>
                  </a:lnTo>
                  <a:close/>
                </a:path>
                <a:path w="1102359" h="480694">
                  <a:moveTo>
                    <a:pt x="207055" y="78463"/>
                  </a:moveTo>
                  <a:lnTo>
                    <a:pt x="187440" y="125323"/>
                  </a:lnTo>
                  <a:lnTo>
                    <a:pt x="234299" y="144938"/>
                  </a:lnTo>
                  <a:lnTo>
                    <a:pt x="253916" y="98079"/>
                  </a:lnTo>
                  <a:lnTo>
                    <a:pt x="207055" y="78463"/>
                  </a:lnTo>
                  <a:close/>
                </a:path>
                <a:path w="1102359" h="480694">
                  <a:moveTo>
                    <a:pt x="300775" y="117694"/>
                  </a:moveTo>
                  <a:lnTo>
                    <a:pt x="281160" y="164555"/>
                  </a:lnTo>
                  <a:lnTo>
                    <a:pt x="328020" y="184170"/>
                  </a:lnTo>
                  <a:lnTo>
                    <a:pt x="347635" y="137311"/>
                  </a:lnTo>
                  <a:lnTo>
                    <a:pt x="300775" y="117694"/>
                  </a:lnTo>
                  <a:close/>
                </a:path>
                <a:path w="1102359" h="480694">
                  <a:moveTo>
                    <a:pt x="394496" y="156926"/>
                  </a:moveTo>
                  <a:lnTo>
                    <a:pt x="374879" y="203786"/>
                  </a:lnTo>
                  <a:lnTo>
                    <a:pt x="421740" y="223403"/>
                  </a:lnTo>
                  <a:lnTo>
                    <a:pt x="441355" y="176542"/>
                  </a:lnTo>
                  <a:lnTo>
                    <a:pt x="394496" y="156926"/>
                  </a:lnTo>
                  <a:close/>
                </a:path>
                <a:path w="1102359" h="480694">
                  <a:moveTo>
                    <a:pt x="488215" y="196157"/>
                  </a:moveTo>
                  <a:lnTo>
                    <a:pt x="468600" y="243018"/>
                  </a:lnTo>
                  <a:lnTo>
                    <a:pt x="515459" y="262634"/>
                  </a:lnTo>
                  <a:lnTo>
                    <a:pt x="535076" y="215774"/>
                  </a:lnTo>
                  <a:lnTo>
                    <a:pt x="488215" y="196157"/>
                  </a:lnTo>
                  <a:close/>
                </a:path>
                <a:path w="1102359" h="480694">
                  <a:moveTo>
                    <a:pt x="581935" y="235389"/>
                  </a:moveTo>
                  <a:lnTo>
                    <a:pt x="562320" y="282249"/>
                  </a:lnTo>
                  <a:lnTo>
                    <a:pt x="609179" y="301866"/>
                  </a:lnTo>
                  <a:lnTo>
                    <a:pt x="628796" y="255005"/>
                  </a:lnTo>
                  <a:lnTo>
                    <a:pt x="581935" y="235389"/>
                  </a:lnTo>
                  <a:close/>
                </a:path>
                <a:path w="1102359" h="480694">
                  <a:moveTo>
                    <a:pt x="675656" y="274622"/>
                  </a:moveTo>
                  <a:lnTo>
                    <a:pt x="656040" y="321481"/>
                  </a:lnTo>
                  <a:lnTo>
                    <a:pt x="702900" y="341097"/>
                  </a:lnTo>
                  <a:lnTo>
                    <a:pt x="722515" y="294237"/>
                  </a:lnTo>
                  <a:lnTo>
                    <a:pt x="675656" y="274622"/>
                  </a:lnTo>
                  <a:close/>
                </a:path>
                <a:path w="1102359" h="480694">
                  <a:moveTo>
                    <a:pt x="769376" y="313853"/>
                  </a:moveTo>
                  <a:lnTo>
                    <a:pt x="749759" y="360713"/>
                  </a:lnTo>
                  <a:lnTo>
                    <a:pt x="796620" y="380329"/>
                  </a:lnTo>
                  <a:lnTo>
                    <a:pt x="816236" y="333468"/>
                  </a:lnTo>
                  <a:lnTo>
                    <a:pt x="769376" y="313853"/>
                  </a:lnTo>
                  <a:close/>
                </a:path>
                <a:path w="1102359" h="480694">
                  <a:moveTo>
                    <a:pt x="942480" y="426561"/>
                  </a:moveTo>
                  <a:lnTo>
                    <a:pt x="838283" y="452841"/>
                  </a:lnTo>
                  <a:lnTo>
                    <a:pt x="1102008" y="480630"/>
                  </a:lnTo>
                  <a:lnTo>
                    <a:pt x="1058910" y="445212"/>
                  </a:lnTo>
                  <a:lnTo>
                    <a:pt x="951619" y="445212"/>
                  </a:lnTo>
                  <a:lnTo>
                    <a:pt x="937200" y="439176"/>
                  </a:lnTo>
                  <a:lnTo>
                    <a:pt x="942480" y="426561"/>
                  </a:lnTo>
                  <a:close/>
                </a:path>
                <a:path w="1102359" h="480694">
                  <a:moveTo>
                    <a:pt x="956815" y="392316"/>
                  </a:moveTo>
                  <a:lnTo>
                    <a:pt x="951535" y="404930"/>
                  </a:lnTo>
                  <a:lnTo>
                    <a:pt x="961428" y="421782"/>
                  </a:lnTo>
                  <a:lnTo>
                    <a:pt x="942480" y="426561"/>
                  </a:lnTo>
                  <a:lnTo>
                    <a:pt x="937200" y="439176"/>
                  </a:lnTo>
                  <a:lnTo>
                    <a:pt x="951619" y="445212"/>
                  </a:lnTo>
                  <a:lnTo>
                    <a:pt x="971236" y="398353"/>
                  </a:lnTo>
                  <a:lnTo>
                    <a:pt x="956815" y="392316"/>
                  </a:lnTo>
                  <a:close/>
                </a:path>
                <a:path w="1102359" h="480694">
                  <a:moveTo>
                    <a:pt x="994545" y="392316"/>
                  </a:moveTo>
                  <a:lnTo>
                    <a:pt x="956815" y="392316"/>
                  </a:lnTo>
                  <a:lnTo>
                    <a:pt x="971236" y="398353"/>
                  </a:lnTo>
                  <a:lnTo>
                    <a:pt x="951619" y="445212"/>
                  </a:lnTo>
                  <a:lnTo>
                    <a:pt x="1058910" y="445212"/>
                  </a:lnTo>
                  <a:lnTo>
                    <a:pt x="994545" y="392316"/>
                  </a:lnTo>
                  <a:close/>
                </a:path>
                <a:path w="1102359" h="480694">
                  <a:moveTo>
                    <a:pt x="951535" y="404930"/>
                  </a:moveTo>
                  <a:lnTo>
                    <a:pt x="942480" y="426561"/>
                  </a:lnTo>
                  <a:lnTo>
                    <a:pt x="961428" y="421782"/>
                  </a:lnTo>
                  <a:lnTo>
                    <a:pt x="951535" y="404930"/>
                  </a:lnTo>
                  <a:close/>
                </a:path>
                <a:path w="1102359" h="480694">
                  <a:moveTo>
                    <a:pt x="863095" y="353085"/>
                  </a:moveTo>
                  <a:lnTo>
                    <a:pt x="843480" y="399944"/>
                  </a:lnTo>
                  <a:lnTo>
                    <a:pt x="890339" y="419561"/>
                  </a:lnTo>
                  <a:lnTo>
                    <a:pt x="909956" y="372700"/>
                  </a:lnTo>
                  <a:lnTo>
                    <a:pt x="863095" y="353085"/>
                  </a:lnTo>
                  <a:close/>
                </a:path>
                <a:path w="1102359" h="480694">
                  <a:moveTo>
                    <a:pt x="897131" y="312261"/>
                  </a:moveTo>
                  <a:lnTo>
                    <a:pt x="951535" y="404930"/>
                  </a:lnTo>
                  <a:lnTo>
                    <a:pt x="956815" y="392316"/>
                  </a:lnTo>
                  <a:lnTo>
                    <a:pt x="994545" y="392316"/>
                  </a:lnTo>
                  <a:lnTo>
                    <a:pt x="897131" y="312261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15000" y="23368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842001" y="2297684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156</a:t>
            </a:fld>
            <a:endParaRPr spc="-25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2714" y="537971"/>
            <a:ext cx="64325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8835" algn="l"/>
                <a:tab pos="4480560" algn="l"/>
              </a:tabLst>
            </a:pPr>
            <a:r>
              <a:rPr b="0" dirty="0">
                <a:latin typeface="Times New Roman"/>
                <a:cs typeface="Times New Roman"/>
              </a:rPr>
              <a:t>A</a:t>
            </a:r>
            <a:r>
              <a:rPr b="0" spc="-26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Longer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spc="-20" dirty="0">
                <a:latin typeface="Times New Roman"/>
                <a:cs typeface="Times New Roman"/>
              </a:rPr>
              <a:t>path</a:t>
            </a:r>
            <a:r>
              <a:rPr b="0" dirty="0">
                <a:latin typeface="Times New Roman"/>
                <a:cs typeface="Times New Roman"/>
              </a:rPr>
              <a:t>	</a:t>
            </a:r>
            <a:r>
              <a:rPr b="0" spc="-25" dirty="0">
                <a:latin typeface="Times New Roman"/>
                <a:cs typeface="Times New Roman"/>
              </a:rPr>
              <a:t>may</a:t>
            </a:r>
            <a:r>
              <a:rPr b="0" dirty="0">
                <a:latin typeface="Times New Roman"/>
                <a:cs typeface="Times New Roman"/>
              </a:rPr>
              <a:t>	be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better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63787" y="1946276"/>
            <a:ext cx="3505200" cy="1066800"/>
            <a:chOff x="2363787" y="1946276"/>
            <a:chExt cx="3505200" cy="1066800"/>
          </a:xfrm>
        </p:grpSpPr>
        <p:sp>
          <p:nvSpPr>
            <p:cNvPr id="4" name="object 4"/>
            <p:cNvSpPr/>
            <p:nvPr/>
          </p:nvSpPr>
          <p:spPr>
            <a:xfrm>
              <a:off x="2376487" y="236537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78287" y="242887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79887" y="1971676"/>
              <a:ext cx="165100" cy="444500"/>
            </a:xfrm>
            <a:custGeom>
              <a:avLst/>
              <a:gdLst/>
              <a:ahLst/>
              <a:cxnLst/>
              <a:rect l="l" t="t" r="r" b="b"/>
              <a:pathLst>
                <a:path w="165100" h="444500">
                  <a:moveTo>
                    <a:pt x="0" y="0"/>
                  </a:moveTo>
                  <a:lnTo>
                    <a:pt x="165100" y="444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6087" y="1958976"/>
              <a:ext cx="1181100" cy="571500"/>
            </a:xfrm>
            <a:custGeom>
              <a:avLst/>
              <a:gdLst/>
              <a:ahLst/>
              <a:cxnLst/>
              <a:rect l="l" t="t" r="r" b="b"/>
              <a:pathLst>
                <a:path w="1181100" h="571500">
                  <a:moveTo>
                    <a:pt x="1181100" y="0"/>
                  </a:moveTo>
                  <a:lnTo>
                    <a:pt x="0" y="571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84787" y="236537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9887" y="2009776"/>
              <a:ext cx="1155700" cy="444500"/>
            </a:xfrm>
            <a:custGeom>
              <a:avLst/>
              <a:gdLst/>
              <a:ahLst/>
              <a:cxnLst/>
              <a:rect l="l" t="t" r="r" b="b"/>
              <a:pathLst>
                <a:path w="1155700" h="444500">
                  <a:moveTo>
                    <a:pt x="0" y="0"/>
                  </a:moveTo>
                  <a:lnTo>
                    <a:pt x="1155700" y="444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92587" y="2416555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0787" y="2352547"/>
            <a:ext cx="3263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0365" algn="l"/>
              </a:tabLst>
            </a:pPr>
            <a:r>
              <a:rPr sz="3600" b="1" spc="-50" dirty="0">
                <a:latin typeface="Times New Roman"/>
                <a:cs typeface="Times New Roman"/>
              </a:rPr>
              <a:t>B</a:t>
            </a:r>
            <a:r>
              <a:rPr sz="3600" b="1" dirty="0">
                <a:latin typeface="Times New Roman"/>
                <a:cs typeface="Times New Roman"/>
              </a:rPr>
              <a:t>	</a:t>
            </a:r>
            <a:r>
              <a:rPr sz="3600" b="1" spc="-50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03387" y="3368677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17687" y="3355340"/>
            <a:ext cx="38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60687" y="3343277"/>
            <a:ext cx="2135505" cy="669925"/>
            <a:chOff x="2960687" y="3343277"/>
            <a:chExt cx="2135505" cy="669925"/>
          </a:xfrm>
        </p:grpSpPr>
        <p:sp>
          <p:nvSpPr>
            <p:cNvPr id="15" name="object 15"/>
            <p:cNvSpPr/>
            <p:nvPr/>
          </p:nvSpPr>
          <p:spPr>
            <a:xfrm>
              <a:off x="3648075" y="342900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11675" y="342900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73387" y="335597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33912" y="3364483"/>
            <a:ext cx="30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49487" y="1400176"/>
            <a:ext cx="2491105" cy="2978150"/>
            <a:chOff x="2249487" y="1400176"/>
            <a:chExt cx="2491105" cy="2978150"/>
          </a:xfrm>
        </p:grpSpPr>
        <p:sp>
          <p:nvSpPr>
            <p:cNvPr id="20" name="object 20"/>
            <p:cNvSpPr/>
            <p:nvPr/>
          </p:nvSpPr>
          <p:spPr>
            <a:xfrm>
              <a:off x="4295775" y="2132014"/>
              <a:ext cx="215900" cy="144780"/>
            </a:xfrm>
            <a:custGeom>
              <a:avLst/>
              <a:gdLst/>
              <a:ahLst/>
              <a:cxnLst/>
              <a:rect l="l" t="t" r="r" b="b"/>
              <a:pathLst>
                <a:path w="215900" h="144780">
                  <a:moveTo>
                    <a:pt x="0" y="144463"/>
                  </a:moveTo>
                  <a:lnTo>
                    <a:pt x="2159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35413" y="2997201"/>
              <a:ext cx="360680" cy="431800"/>
            </a:xfrm>
            <a:custGeom>
              <a:avLst/>
              <a:gdLst/>
              <a:ahLst/>
              <a:cxnLst/>
              <a:rect l="l" t="t" r="r" b="b"/>
              <a:pathLst>
                <a:path w="360679" h="431800">
                  <a:moveTo>
                    <a:pt x="360362" y="0"/>
                  </a:moveTo>
                  <a:lnTo>
                    <a:pt x="0" y="431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67212" y="2997201"/>
              <a:ext cx="360680" cy="431800"/>
            </a:xfrm>
            <a:custGeom>
              <a:avLst/>
              <a:gdLst/>
              <a:ahLst/>
              <a:cxnLst/>
              <a:rect l="l" t="t" r="r" b="b"/>
              <a:pathLst>
                <a:path w="360679" h="431800">
                  <a:moveTo>
                    <a:pt x="0" y="0"/>
                  </a:moveTo>
                  <a:lnTo>
                    <a:pt x="360362" y="431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16275" y="3970338"/>
              <a:ext cx="503555" cy="395605"/>
            </a:xfrm>
            <a:custGeom>
              <a:avLst/>
              <a:gdLst/>
              <a:ahLst/>
              <a:cxnLst/>
              <a:rect l="l" t="t" r="r" b="b"/>
              <a:pathLst>
                <a:path w="503554" h="395604">
                  <a:moveTo>
                    <a:pt x="0" y="0"/>
                  </a:moveTo>
                  <a:lnTo>
                    <a:pt x="503237" y="39528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28837" y="2924176"/>
              <a:ext cx="511175" cy="596900"/>
            </a:xfrm>
            <a:custGeom>
              <a:avLst/>
              <a:gdLst/>
              <a:ahLst/>
              <a:cxnLst/>
              <a:rect l="l" t="t" r="r" b="b"/>
              <a:pathLst>
                <a:path w="511175" h="596900">
                  <a:moveTo>
                    <a:pt x="511175" y="0"/>
                  </a:moveTo>
                  <a:lnTo>
                    <a:pt x="133350" y="596900"/>
                  </a:lnTo>
                </a:path>
                <a:path w="511175" h="596900">
                  <a:moveTo>
                    <a:pt x="511175" y="0"/>
                  </a:moveTo>
                  <a:lnTo>
                    <a:pt x="0" y="431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11074" y="2904675"/>
              <a:ext cx="448309" cy="380365"/>
            </a:xfrm>
            <a:custGeom>
              <a:avLst/>
              <a:gdLst/>
              <a:ahLst/>
              <a:cxnLst/>
              <a:rect l="l" t="t" r="r" b="b"/>
              <a:pathLst>
                <a:path w="448310" h="380364">
                  <a:moveTo>
                    <a:pt x="32550" y="0"/>
                  </a:moveTo>
                  <a:lnTo>
                    <a:pt x="0" y="39001"/>
                  </a:lnTo>
                  <a:lnTo>
                    <a:pt x="39002" y="71550"/>
                  </a:lnTo>
                  <a:lnTo>
                    <a:pt x="71551" y="32548"/>
                  </a:lnTo>
                  <a:lnTo>
                    <a:pt x="32550" y="0"/>
                  </a:lnTo>
                  <a:close/>
                </a:path>
                <a:path w="448310" h="380364">
                  <a:moveTo>
                    <a:pt x="110553" y="65098"/>
                  </a:moveTo>
                  <a:lnTo>
                    <a:pt x="78004" y="104100"/>
                  </a:lnTo>
                  <a:lnTo>
                    <a:pt x="117006" y="136650"/>
                  </a:lnTo>
                  <a:lnTo>
                    <a:pt x="149556" y="97647"/>
                  </a:lnTo>
                  <a:lnTo>
                    <a:pt x="110553" y="65098"/>
                  </a:lnTo>
                  <a:close/>
                </a:path>
                <a:path w="448310" h="380364">
                  <a:moveTo>
                    <a:pt x="204240" y="275619"/>
                  </a:moveTo>
                  <a:lnTo>
                    <a:pt x="448075" y="379863"/>
                  </a:lnTo>
                  <a:lnTo>
                    <a:pt x="396440" y="301715"/>
                  </a:lnTo>
                  <a:lnTo>
                    <a:pt x="314793" y="301715"/>
                  </a:lnTo>
                  <a:lnTo>
                    <a:pt x="312017" y="299398"/>
                  </a:lnTo>
                  <a:lnTo>
                    <a:pt x="326554" y="281979"/>
                  </a:lnTo>
                  <a:lnTo>
                    <a:pt x="204240" y="275619"/>
                  </a:lnTo>
                  <a:close/>
                </a:path>
                <a:path w="448310" h="380364">
                  <a:moveTo>
                    <a:pt x="326554" y="281979"/>
                  </a:moveTo>
                  <a:lnTo>
                    <a:pt x="312017" y="299398"/>
                  </a:lnTo>
                  <a:lnTo>
                    <a:pt x="314793" y="301715"/>
                  </a:lnTo>
                  <a:lnTo>
                    <a:pt x="331068" y="282214"/>
                  </a:lnTo>
                  <a:lnTo>
                    <a:pt x="326554" y="281979"/>
                  </a:lnTo>
                  <a:close/>
                </a:path>
                <a:path w="448310" h="380364">
                  <a:moveTo>
                    <a:pt x="369139" y="260395"/>
                  </a:moveTo>
                  <a:lnTo>
                    <a:pt x="344566" y="260395"/>
                  </a:lnTo>
                  <a:lnTo>
                    <a:pt x="347343" y="262713"/>
                  </a:lnTo>
                  <a:lnTo>
                    <a:pt x="314793" y="301715"/>
                  </a:lnTo>
                  <a:lnTo>
                    <a:pt x="396440" y="301715"/>
                  </a:lnTo>
                  <a:lnTo>
                    <a:pt x="369139" y="260395"/>
                  </a:lnTo>
                  <a:close/>
                </a:path>
                <a:path w="448310" h="380364">
                  <a:moveTo>
                    <a:pt x="330029" y="277814"/>
                  </a:moveTo>
                  <a:lnTo>
                    <a:pt x="326554" y="281979"/>
                  </a:lnTo>
                  <a:lnTo>
                    <a:pt x="331068" y="282214"/>
                  </a:lnTo>
                  <a:lnTo>
                    <a:pt x="330029" y="277814"/>
                  </a:lnTo>
                  <a:close/>
                </a:path>
                <a:path w="448310" h="380364">
                  <a:moveTo>
                    <a:pt x="344566" y="260395"/>
                  </a:moveTo>
                  <a:lnTo>
                    <a:pt x="330029" y="277814"/>
                  </a:lnTo>
                  <a:lnTo>
                    <a:pt x="331068" y="282214"/>
                  </a:lnTo>
                  <a:lnTo>
                    <a:pt x="347343" y="262713"/>
                  </a:lnTo>
                  <a:lnTo>
                    <a:pt x="344566" y="260395"/>
                  </a:lnTo>
                  <a:close/>
                </a:path>
                <a:path w="448310" h="380364">
                  <a:moveTo>
                    <a:pt x="301889" y="158612"/>
                  </a:moveTo>
                  <a:lnTo>
                    <a:pt x="330029" y="277814"/>
                  </a:lnTo>
                  <a:lnTo>
                    <a:pt x="344566" y="260395"/>
                  </a:lnTo>
                  <a:lnTo>
                    <a:pt x="369139" y="260395"/>
                  </a:lnTo>
                  <a:lnTo>
                    <a:pt x="301889" y="158612"/>
                  </a:lnTo>
                  <a:close/>
                </a:path>
                <a:path w="448310" h="380364">
                  <a:moveTo>
                    <a:pt x="266562" y="195296"/>
                  </a:moveTo>
                  <a:lnTo>
                    <a:pt x="234012" y="234298"/>
                  </a:lnTo>
                  <a:lnTo>
                    <a:pt x="273014" y="266848"/>
                  </a:lnTo>
                  <a:lnTo>
                    <a:pt x="305564" y="227846"/>
                  </a:lnTo>
                  <a:lnTo>
                    <a:pt x="266562" y="195296"/>
                  </a:lnTo>
                  <a:close/>
                </a:path>
                <a:path w="448310" h="380364">
                  <a:moveTo>
                    <a:pt x="188558" y="130197"/>
                  </a:moveTo>
                  <a:lnTo>
                    <a:pt x="156008" y="169199"/>
                  </a:lnTo>
                  <a:lnTo>
                    <a:pt x="195011" y="201749"/>
                  </a:lnTo>
                  <a:lnTo>
                    <a:pt x="227559" y="162747"/>
                  </a:lnTo>
                  <a:lnTo>
                    <a:pt x="188558" y="130197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98887" y="141287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925887" y="1374140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82850" y="3919538"/>
            <a:ext cx="1533525" cy="1030605"/>
            <a:chOff x="2482850" y="3919538"/>
            <a:chExt cx="1533525" cy="1030605"/>
          </a:xfrm>
        </p:grpSpPr>
        <p:sp>
          <p:nvSpPr>
            <p:cNvPr id="29" name="object 29"/>
            <p:cNvSpPr/>
            <p:nvPr/>
          </p:nvSpPr>
          <p:spPr>
            <a:xfrm>
              <a:off x="3432175" y="436562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95550" y="436562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82887" y="3932238"/>
              <a:ext cx="433705" cy="431800"/>
            </a:xfrm>
            <a:custGeom>
              <a:avLst/>
              <a:gdLst/>
              <a:ahLst/>
              <a:cxnLst/>
              <a:rect l="l" t="t" r="r" b="b"/>
              <a:pathLst>
                <a:path w="433705" h="431800">
                  <a:moveTo>
                    <a:pt x="433387" y="0"/>
                  </a:moveTo>
                  <a:lnTo>
                    <a:pt x="0" y="431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062287" y="3343147"/>
            <a:ext cx="99250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48970" algn="l"/>
              </a:tabLst>
            </a:pPr>
            <a:r>
              <a:rPr sz="3600" b="1" spc="-50" dirty="0">
                <a:latin typeface="Times New Roman"/>
                <a:cs typeface="Times New Roman"/>
              </a:rPr>
              <a:t>H</a:t>
            </a:r>
            <a:r>
              <a:rPr sz="3600" b="1" dirty="0">
                <a:latin typeface="Times New Roman"/>
                <a:cs typeface="Times New Roman"/>
              </a:rPr>
              <a:t>	</a:t>
            </a:r>
            <a:r>
              <a:rPr sz="5400" b="1" spc="-75" baseline="-11574" dirty="0">
                <a:latin typeface="Times New Roman"/>
                <a:cs typeface="Times New Roman"/>
              </a:rPr>
              <a:t>E</a:t>
            </a:r>
            <a:endParaRPr sz="5400" baseline="-11574">
              <a:latin typeface="Times New Roman"/>
              <a:cs typeface="Times New Roman"/>
            </a:endParaRPr>
          </a:p>
          <a:p>
            <a:pPr marL="504825">
              <a:lnSpc>
                <a:spcPct val="100000"/>
              </a:lnSpc>
              <a:spcBef>
                <a:spcPts val="3240"/>
              </a:spcBef>
            </a:pPr>
            <a:r>
              <a:rPr sz="3600" b="1" dirty="0">
                <a:latin typeface="Times New Roman"/>
                <a:cs typeface="Times New Roman"/>
              </a:rPr>
              <a:t>J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90812" y="4373371"/>
            <a:ext cx="20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I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91175" y="2924176"/>
            <a:ext cx="0" cy="720725"/>
          </a:xfrm>
          <a:custGeom>
            <a:avLst/>
            <a:gdLst/>
            <a:ahLst/>
            <a:cxnLst/>
            <a:rect l="l" t="t" r="r" b="b"/>
            <a:pathLst>
              <a:path h="720725">
                <a:moveTo>
                  <a:pt x="0" y="0"/>
                </a:moveTo>
                <a:lnTo>
                  <a:pt x="1" y="7207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10175" y="3632707"/>
            <a:ext cx="744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imes New Roman"/>
                <a:cs typeface="Times New Roman"/>
              </a:rPr>
              <a:t>Unsolvable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71812" y="1966416"/>
            <a:ext cx="863600" cy="2399665"/>
          </a:xfrm>
          <a:custGeom>
            <a:avLst/>
            <a:gdLst/>
            <a:ahLst/>
            <a:cxnLst/>
            <a:rect l="l" t="t" r="r" b="b"/>
            <a:pathLst>
              <a:path w="863600" h="2399665">
                <a:moveTo>
                  <a:pt x="261302" y="336296"/>
                </a:moveTo>
                <a:lnTo>
                  <a:pt x="260743" y="336194"/>
                </a:lnTo>
                <a:lnTo>
                  <a:pt x="178003" y="321081"/>
                </a:lnTo>
                <a:lnTo>
                  <a:pt x="184988" y="317601"/>
                </a:lnTo>
                <a:lnTo>
                  <a:pt x="162306" y="272135"/>
                </a:lnTo>
                <a:lnTo>
                  <a:pt x="155333" y="275615"/>
                </a:lnTo>
                <a:lnTo>
                  <a:pt x="193255" y="199923"/>
                </a:lnTo>
                <a:lnTo>
                  <a:pt x="0" y="381508"/>
                </a:lnTo>
                <a:lnTo>
                  <a:pt x="261302" y="336296"/>
                </a:lnTo>
                <a:close/>
              </a:path>
              <a:path w="863600" h="2399665">
                <a:moveTo>
                  <a:pt x="275907" y="272237"/>
                </a:moveTo>
                <a:lnTo>
                  <a:pt x="253225" y="226783"/>
                </a:lnTo>
                <a:lnTo>
                  <a:pt x="207772" y="249466"/>
                </a:lnTo>
                <a:lnTo>
                  <a:pt x="230441" y="294919"/>
                </a:lnTo>
                <a:lnTo>
                  <a:pt x="275907" y="272237"/>
                </a:lnTo>
                <a:close/>
              </a:path>
              <a:path w="863600" h="2399665">
                <a:moveTo>
                  <a:pt x="366814" y="226885"/>
                </a:moveTo>
                <a:lnTo>
                  <a:pt x="344131" y="181419"/>
                </a:lnTo>
                <a:lnTo>
                  <a:pt x="298678" y="204101"/>
                </a:lnTo>
                <a:lnTo>
                  <a:pt x="321360" y="249555"/>
                </a:lnTo>
                <a:lnTo>
                  <a:pt x="366814" y="226885"/>
                </a:lnTo>
                <a:close/>
              </a:path>
              <a:path w="863600" h="2399665">
                <a:moveTo>
                  <a:pt x="457733" y="181521"/>
                </a:moveTo>
                <a:lnTo>
                  <a:pt x="435051" y="136067"/>
                </a:lnTo>
                <a:lnTo>
                  <a:pt x="389597" y="158750"/>
                </a:lnTo>
                <a:lnTo>
                  <a:pt x="412267" y="204203"/>
                </a:lnTo>
                <a:lnTo>
                  <a:pt x="457733" y="181521"/>
                </a:lnTo>
                <a:close/>
              </a:path>
              <a:path w="863600" h="2399665">
                <a:moveTo>
                  <a:pt x="487070" y="2051900"/>
                </a:moveTo>
                <a:lnTo>
                  <a:pt x="448068" y="2019350"/>
                </a:lnTo>
                <a:lnTo>
                  <a:pt x="415518" y="2058352"/>
                </a:lnTo>
                <a:lnTo>
                  <a:pt x="454520" y="2090902"/>
                </a:lnTo>
                <a:lnTo>
                  <a:pt x="487070" y="2051900"/>
                </a:lnTo>
                <a:close/>
              </a:path>
              <a:path w="863600" h="2399665">
                <a:moveTo>
                  <a:pt x="548640" y="136169"/>
                </a:moveTo>
                <a:lnTo>
                  <a:pt x="525970" y="90716"/>
                </a:lnTo>
                <a:lnTo>
                  <a:pt x="480504" y="113385"/>
                </a:lnTo>
                <a:lnTo>
                  <a:pt x="503186" y="158851"/>
                </a:lnTo>
                <a:lnTo>
                  <a:pt x="548640" y="136169"/>
                </a:lnTo>
                <a:close/>
              </a:path>
              <a:path w="863600" h="2399665">
                <a:moveTo>
                  <a:pt x="565073" y="2117001"/>
                </a:moveTo>
                <a:lnTo>
                  <a:pt x="526072" y="2084451"/>
                </a:lnTo>
                <a:lnTo>
                  <a:pt x="493522" y="2123452"/>
                </a:lnTo>
                <a:lnTo>
                  <a:pt x="532523" y="2156002"/>
                </a:lnTo>
                <a:lnTo>
                  <a:pt x="565073" y="2117001"/>
                </a:lnTo>
                <a:close/>
              </a:path>
              <a:path w="863600" h="2399665">
                <a:moveTo>
                  <a:pt x="639559" y="90817"/>
                </a:moveTo>
                <a:lnTo>
                  <a:pt x="616877" y="45351"/>
                </a:lnTo>
                <a:lnTo>
                  <a:pt x="571423" y="68033"/>
                </a:lnTo>
                <a:lnTo>
                  <a:pt x="594106" y="113487"/>
                </a:lnTo>
                <a:lnTo>
                  <a:pt x="639559" y="90817"/>
                </a:lnTo>
                <a:close/>
              </a:path>
              <a:path w="863600" h="2399665">
                <a:moveTo>
                  <a:pt x="643077" y="2182101"/>
                </a:moveTo>
                <a:lnTo>
                  <a:pt x="604075" y="2149551"/>
                </a:lnTo>
                <a:lnTo>
                  <a:pt x="571525" y="2188553"/>
                </a:lnTo>
                <a:lnTo>
                  <a:pt x="610527" y="2221103"/>
                </a:lnTo>
                <a:lnTo>
                  <a:pt x="643077" y="2182101"/>
                </a:lnTo>
                <a:close/>
              </a:path>
              <a:path w="863600" h="2399665">
                <a:moveTo>
                  <a:pt x="721080" y="2247201"/>
                </a:moveTo>
                <a:lnTo>
                  <a:pt x="682078" y="2214651"/>
                </a:lnTo>
                <a:lnTo>
                  <a:pt x="649528" y="2253653"/>
                </a:lnTo>
                <a:lnTo>
                  <a:pt x="688530" y="2286203"/>
                </a:lnTo>
                <a:lnTo>
                  <a:pt x="721080" y="2247201"/>
                </a:lnTo>
                <a:close/>
              </a:path>
              <a:path w="863600" h="2399665">
                <a:moveTo>
                  <a:pt x="730465" y="45453"/>
                </a:moveTo>
                <a:lnTo>
                  <a:pt x="707796" y="0"/>
                </a:lnTo>
                <a:lnTo>
                  <a:pt x="662330" y="22682"/>
                </a:lnTo>
                <a:lnTo>
                  <a:pt x="685012" y="68135"/>
                </a:lnTo>
                <a:lnTo>
                  <a:pt x="730465" y="45453"/>
                </a:lnTo>
                <a:close/>
              </a:path>
              <a:path w="863600" h="2399665">
                <a:moveTo>
                  <a:pt x="863600" y="2399220"/>
                </a:moveTo>
                <a:lnTo>
                  <a:pt x="811961" y="2321064"/>
                </a:lnTo>
                <a:lnTo>
                  <a:pt x="784656" y="2279751"/>
                </a:lnTo>
                <a:lnTo>
                  <a:pt x="717410" y="2177961"/>
                </a:lnTo>
                <a:lnTo>
                  <a:pt x="745553" y="2297163"/>
                </a:lnTo>
                <a:lnTo>
                  <a:pt x="742073" y="2301329"/>
                </a:lnTo>
                <a:lnTo>
                  <a:pt x="619760" y="2294966"/>
                </a:lnTo>
                <a:lnTo>
                  <a:pt x="863600" y="2399220"/>
                </a:lnTo>
                <a:close/>
              </a:path>
            </a:pathLst>
          </a:custGeom>
          <a:solidFill>
            <a:srgbClr val="8C8D8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6684962" y="2954338"/>
            <a:ext cx="3505200" cy="1066800"/>
            <a:chOff x="6684962" y="2954338"/>
            <a:chExt cx="3505200" cy="1066800"/>
          </a:xfrm>
        </p:grpSpPr>
        <p:sp>
          <p:nvSpPr>
            <p:cNvPr id="38" name="object 38"/>
            <p:cNvSpPr/>
            <p:nvPr/>
          </p:nvSpPr>
          <p:spPr>
            <a:xfrm>
              <a:off x="6697662" y="337343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99462" y="343693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501062" y="2979738"/>
              <a:ext cx="165100" cy="444500"/>
            </a:xfrm>
            <a:custGeom>
              <a:avLst/>
              <a:gdLst/>
              <a:ahLst/>
              <a:cxnLst/>
              <a:rect l="l" t="t" r="r" b="b"/>
              <a:pathLst>
                <a:path w="165100" h="444500">
                  <a:moveTo>
                    <a:pt x="0" y="0"/>
                  </a:moveTo>
                  <a:lnTo>
                    <a:pt x="165100" y="444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07262" y="2967038"/>
              <a:ext cx="1181100" cy="571500"/>
            </a:xfrm>
            <a:custGeom>
              <a:avLst/>
              <a:gdLst/>
              <a:ahLst/>
              <a:cxnLst/>
              <a:rect l="l" t="t" r="r" b="b"/>
              <a:pathLst>
                <a:path w="1181100" h="571500">
                  <a:moveTo>
                    <a:pt x="1181100" y="0"/>
                  </a:moveTo>
                  <a:lnTo>
                    <a:pt x="0" y="571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605962" y="337343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501062" y="3017838"/>
              <a:ext cx="1155700" cy="444500"/>
            </a:xfrm>
            <a:custGeom>
              <a:avLst/>
              <a:gdLst/>
              <a:ahLst/>
              <a:cxnLst/>
              <a:rect l="l" t="t" r="r" b="b"/>
              <a:pathLst>
                <a:path w="1155700" h="444500">
                  <a:moveTo>
                    <a:pt x="0" y="0"/>
                  </a:moveTo>
                  <a:lnTo>
                    <a:pt x="1155700" y="4445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11962" y="3361435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513762" y="3425444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720262" y="3361435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024562" y="4376738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138862" y="4364228"/>
            <a:ext cx="38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281862" y="4351338"/>
            <a:ext cx="2135505" cy="669925"/>
            <a:chOff x="7281862" y="4351338"/>
            <a:chExt cx="2135505" cy="669925"/>
          </a:xfrm>
        </p:grpSpPr>
        <p:sp>
          <p:nvSpPr>
            <p:cNvPr id="50" name="object 50"/>
            <p:cNvSpPr/>
            <p:nvPr/>
          </p:nvSpPr>
          <p:spPr>
            <a:xfrm>
              <a:off x="7969250" y="4437063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832850" y="4437063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94562" y="436403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955087" y="4373371"/>
            <a:ext cx="30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570662" y="2408238"/>
            <a:ext cx="2491105" cy="2978150"/>
            <a:chOff x="6570662" y="2408238"/>
            <a:chExt cx="2491105" cy="2978150"/>
          </a:xfrm>
        </p:grpSpPr>
        <p:sp>
          <p:nvSpPr>
            <p:cNvPr id="55" name="object 55"/>
            <p:cNvSpPr/>
            <p:nvPr/>
          </p:nvSpPr>
          <p:spPr>
            <a:xfrm>
              <a:off x="8616950" y="3140075"/>
              <a:ext cx="215900" cy="144780"/>
            </a:xfrm>
            <a:custGeom>
              <a:avLst/>
              <a:gdLst/>
              <a:ahLst/>
              <a:cxnLst/>
              <a:rect l="l" t="t" r="r" b="b"/>
              <a:pathLst>
                <a:path w="215900" h="144779">
                  <a:moveTo>
                    <a:pt x="0" y="144462"/>
                  </a:moveTo>
                  <a:lnTo>
                    <a:pt x="2159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256588" y="4005263"/>
              <a:ext cx="360680" cy="431800"/>
            </a:xfrm>
            <a:custGeom>
              <a:avLst/>
              <a:gdLst/>
              <a:ahLst/>
              <a:cxnLst/>
              <a:rect l="l" t="t" r="r" b="b"/>
              <a:pathLst>
                <a:path w="360679" h="431800">
                  <a:moveTo>
                    <a:pt x="360362" y="0"/>
                  </a:moveTo>
                  <a:lnTo>
                    <a:pt x="0" y="431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688387" y="4005263"/>
              <a:ext cx="360680" cy="431800"/>
            </a:xfrm>
            <a:custGeom>
              <a:avLst/>
              <a:gdLst/>
              <a:ahLst/>
              <a:cxnLst/>
              <a:rect l="l" t="t" r="r" b="b"/>
              <a:pathLst>
                <a:path w="360679" h="431800">
                  <a:moveTo>
                    <a:pt x="0" y="0"/>
                  </a:moveTo>
                  <a:lnTo>
                    <a:pt x="360362" y="431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537450" y="4978401"/>
              <a:ext cx="503555" cy="395605"/>
            </a:xfrm>
            <a:custGeom>
              <a:avLst/>
              <a:gdLst/>
              <a:ahLst/>
              <a:cxnLst/>
              <a:rect l="l" t="t" r="r" b="b"/>
              <a:pathLst>
                <a:path w="503554" h="395604">
                  <a:moveTo>
                    <a:pt x="0" y="0"/>
                  </a:moveTo>
                  <a:lnTo>
                    <a:pt x="503237" y="39528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450012" y="3932238"/>
              <a:ext cx="511175" cy="596900"/>
            </a:xfrm>
            <a:custGeom>
              <a:avLst/>
              <a:gdLst/>
              <a:ahLst/>
              <a:cxnLst/>
              <a:rect l="l" t="t" r="r" b="b"/>
              <a:pathLst>
                <a:path w="511175" h="596900">
                  <a:moveTo>
                    <a:pt x="511175" y="0"/>
                  </a:moveTo>
                  <a:lnTo>
                    <a:pt x="133350" y="596900"/>
                  </a:lnTo>
                </a:path>
                <a:path w="511175" h="596900">
                  <a:moveTo>
                    <a:pt x="511175" y="0"/>
                  </a:moveTo>
                  <a:lnTo>
                    <a:pt x="0" y="431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232249" y="3912738"/>
              <a:ext cx="448309" cy="380365"/>
            </a:xfrm>
            <a:custGeom>
              <a:avLst/>
              <a:gdLst/>
              <a:ahLst/>
              <a:cxnLst/>
              <a:rect l="l" t="t" r="r" b="b"/>
              <a:pathLst>
                <a:path w="448309" h="380364">
                  <a:moveTo>
                    <a:pt x="32550" y="0"/>
                  </a:moveTo>
                  <a:lnTo>
                    <a:pt x="0" y="39001"/>
                  </a:lnTo>
                  <a:lnTo>
                    <a:pt x="39001" y="71551"/>
                  </a:lnTo>
                  <a:lnTo>
                    <a:pt x="71551" y="32548"/>
                  </a:lnTo>
                  <a:lnTo>
                    <a:pt x="32550" y="0"/>
                  </a:lnTo>
                  <a:close/>
                </a:path>
                <a:path w="448309" h="380364">
                  <a:moveTo>
                    <a:pt x="110553" y="65098"/>
                  </a:moveTo>
                  <a:lnTo>
                    <a:pt x="78004" y="104100"/>
                  </a:lnTo>
                  <a:lnTo>
                    <a:pt x="117006" y="136650"/>
                  </a:lnTo>
                  <a:lnTo>
                    <a:pt x="149556" y="97649"/>
                  </a:lnTo>
                  <a:lnTo>
                    <a:pt x="110553" y="65098"/>
                  </a:lnTo>
                  <a:close/>
                </a:path>
                <a:path w="448309" h="380364">
                  <a:moveTo>
                    <a:pt x="204240" y="275617"/>
                  </a:moveTo>
                  <a:lnTo>
                    <a:pt x="448075" y="379863"/>
                  </a:lnTo>
                  <a:lnTo>
                    <a:pt x="396440" y="301715"/>
                  </a:lnTo>
                  <a:lnTo>
                    <a:pt x="314793" y="301715"/>
                  </a:lnTo>
                  <a:lnTo>
                    <a:pt x="312017" y="299398"/>
                  </a:lnTo>
                  <a:lnTo>
                    <a:pt x="326554" y="281979"/>
                  </a:lnTo>
                  <a:lnTo>
                    <a:pt x="204240" y="275617"/>
                  </a:lnTo>
                  <a:close/>
                </a:path>
                <a:path w="448309" h="380364">
                  <a:moveTo>
                    <a:pt x="326554" y="281979"/>
                  </a:moveTo>
                  <a:lnTo>
                    <a:pt x="312017" y="299398"/>
                  </a:lnTo>
                  <a:lnTo>
                    <a:pt x="314793" y="301715"/>
                  </a:lnTo>
                  <a:lnTo>
                    <a:pt x="331068" y="282214"/>
                  </a:lnTo>
                  <a:lnTo>
                    <a:pt x="326554" y="281979"/>
                  </a:lnTo>
                  <a:close/>
                </a:path>
                <a:path w="448309" h="380364">
                  <a:moveTo>
                    <a:pt x="369139" y="260395"/>
                  </a:moveTo>
                  <a:lnTo>
                    <a:pt x="344566" y="260395"/>
                  </a:lnTo>
                  <a:lnTo>
                    <a:pt x="347343" y="262713"/>
                  </a:lnTo>
                  <a:lnTo>
                    <a:pt x="314793" y="301715"/>
                  </a:lnTo>
                  <a:lnTo>
                    <a:pt x="396440" y="301715"/>
                  </a:lnTo>
                  <a:lnTo>
                    <a:pt x="369139" y="260395"/>
                  </a:lnTo>
                  <a:close/>
                </a:path>
                <a:path w="448309" h="380364">
                  <a:moveTo>
                    <a:pt x="330029" y="277814"/>
                  </a:moveTo>
                  <a:lnTo>
                    <a:pt x="326554" y="281979"/>
                  </a:lnTo>
                  <a:lnTo>
                    <a:pt x="331068" y="282214"/>
                  </a:lnTo>
                  <a:lnTo>
                    <a:pt x="330029" y="277814"/>
                  </a:lnTo>
                  <a:close/>
                </a:path>
                <a:path w="448309" h="380364">
                  <a:moveTo>
                    <a:pt x="344566" y="260395"/>
                  </a:moveTo>
                  <a:lnTo>
                    <a:pt x="330029" y="277814"/>
                  </a:lnTo>
                  <a:lnTo>
                    <a:pt x="331068" y="282214"/>
                  </a:lnTo>
                  <a:lnTo>
                    <a:pt x="347343" y="262713"/>
                  </a:lnTo>
                  <a:lnTo>
                    <a:pt x="344566" y="260395"/>
                  </a:lnTo>
                  <a:close/>
                </a:path>
                <a:path w="448309" h="380364">
                  <a:moveTo>
                    <a:pt x="301887" y="158611"/>
                  </a:moveTo>
                  <a:lnTo>
                    <a:pt x="330029" y="277814"/>
                  </a:lnTo>
                  <a:lnTo>
                    <a:pt x="344566" y="260395"/>
                  </a:lnTo>
                  <a:lnTo>
                    <a:pt x="369139" y="260395"/>
                  </a:lnTo>
                  <a:lnTo>
                    <a:pt x="301887" y="158611"/>
                  </a:lnTo>
                  <a:close/>
                </a:path>
                <a:path w="448309" h="380364">
                  <a:moveTo>
                    <a:pt x="266562" y="195296"/>
                  </a:moveTo>
                  <a:lnTo>
                    <a:pt x="234012" y="234299"/>
                  </a:lnTo>
                  <a:lnTo>
                    <a:pt x="273015" y="266848"/>
                  </a:lnTo>
                  <a:lnTo>
                    <a:pt x="305564" y="227846"/>
                  </a:lnTo>
                  <a:lnTo>
                    <a:pt x="266562" y="195296"/>
                  </a:lnTo>
                  <a:close/>
                </a:path>
                <a:path w="448309" h="380364">
                  <a:moveTo>
                    <a:pt x="188558" y="130197"/>
                  </a:moveTo>
                  <a:lnTo>
                    <a:pt x="156009" y="169199"/>
                  </a:lnTo>
                  <a:lnTo>
                    <a:pt x="195011" y="201749"/>
                  </a:lnTo>
                  <a:lnTo>
                    <a:pt x="227559" y="162747"/>
                  </a:lnTo>
                  <a:lnTo>
                    <a:pt x="188558" y="130197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120062" y="242093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247062" y="2383028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804025" y="4927601"/>
            <a:ext cx="1533525" cy="1030605"/>
            <a:chOff x="6804025" y="4927601"/>
            <a:chExt cx="1533525" cy="1030605"/>
          </a:xfrm>
        </p:grpSpPr>
        <p:sp>
          <p:nvSpPr>
            <p:cNvPr id="64" name="object 64"/>
            <p:cNvSpPr/>
            <p:nvPr/>
          </p:nvSpPr>
          <p:spPr>
            <a:xfrm>
              <a:off x="7753350" y="537368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16725" y="537368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04062" y="4940301"/>
              <a:ext cx="433705" cy="431800"/>
            </a:xfrm>
            <a:custGeom>
              <a:avLst/>
              <a:gdLst/>
              <a:ahLst/>
              <a:cxnLst/>
              <a:rect l="l" t="t" r="r" b="b"/>
              <a:pathLst>
                <a:path w="433704" h="431800">
                  <a:moveTo>
                    <a:pt x="433387" y="0"/>
                  </a:moveTo>
                  <a:lnTo>
                    <a:pt x="0" y="431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383462" y="4352035"/>
            <a:ext cx="992505" cy="153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48970" algn="l"/>
              </a:tabLst>
            </a:pPr>
            <a:r>
              <a:rPr sz="3600" b="1" spc="-50" dirty="0">
                <a:latin typeface="Times New Roman"/>
                <a:cs typeface="Times New Roman"/>
              </a:rPr>
              <a:t>H</a:t>
            </a:r>
            <a:r>
              <a:rPr sz="3600" b="1" dirty="0">
                <a:latin typeface="Times New Roman"/>
                <a:cs typeface="Times New Roman"/>
              </a:rPr>
              <a:t>	</a:t>
            </a:r>
            <a:r>
              <a:rPr sz="5400" b="1" spc="-75" baseline="-11574" dirty="0">
                <a:latin typeface="Times New Roman"/>
                <a:cs typeface="Times New Roman"/>
              </a:rPr>
              <a:t>E</a:t>
            </a:r>
            <a:endParaRPr sz="5400" baseline="-11574">
              <a:latin typeface="Times New Roman"/>
              <a:cs typeface="Times New Roman"/>
            </a:endParaRPr>
          </a:p>
          <a:p>
            <a:pPr marL="504825">
              <a:lnSpc>
                <a:spcPct val="100000"/>
              </a:lnSpc>
              <a:spcBef>
                <a:spcPts val="3215"/>
              </a:spcBef>
            </a:pPr>
            <a:r>
              <a:rPr sz="3600" b="1" dirty="0">
                <a:latin typeface="Times New Roman"/>
                <a:cs typeface="Times New Roman"/>
              </a:rPr>
              <a:t>J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011987" y="5382259"/>
            <a:ext cx="20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I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912350" y="3932238"/>
            <a:ext cx="0" cy="720725"/>
          </a:xfrm>
          <a:custGeom>
            <a:avLst/>
            <a:gdLst/>
            <a:ahLst/>
            <a:cxnLst/>
            <a:rect l="l" t="t" r="r" b="b"/>
            <a:pathLst>
              <a:path h="720725">
                <a:moveTo>
                  <a:pt x="0" y="0"/>
                </a:moveTo>
                <a:lnTo>
                  <a:pt x="1" y="7207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9531350" y="4641595"/>
            <a:ext cx="744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imes New Roman"/>
                <a:cs typeface="Times New Roman"/>
              </a:rPr>
              <a:t>Unsolvable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392987" y="2974472"/>
            <a:ext cx="1278890" cy="3204210"/>
            <a:chOff x="7392987" y="2974472"/>
            <a:chExt cx="1278890" cy="3204210"/>
          </a:xfrm>
        </p:grpSpPr>
        <p:sp>
          <p:nvSpPr>
            <p:cNvPr id="72" name="object 72"/>
            <p:cNvSpPr/>
            <p:nvPr/>
          </p:nvSpPr>
          <p:spPr>
            <a:xfrm>
              <a:off x="7392987" y="2974479"/>
              <a:ext cx="863600" cy="2399665"/>
            </a:xfrm>
            <a:custGeom>
              <a:avLst/>
              <a:gdLst/>
              <a:ahLst/>
              <a:cxnLst/>
              <a:rect l="l" t="t" r="r" b="b"/>
              <a:pathLst>
                <a:path w="863600" h="2399665">
                  <a:moveTo>
                    <a:pt x="261302" y="336296"/>
                  </a:moveTo>
                  <a:lnTo>
                    <a:pt x="260743" y="336194"/>
                  </a:lnTo>
                  <a:lnTo>
                    <a:pt x="178003" y="321081"/>
                  </a:lnTo>
                  <a:lnTo>
                    <a:pt x="184988" y="317588"/>
                  </a:lnTo>
                  <a:lnTo>
                    <a:pt x="162306" y="272135"/>
                  </a:lnTo>
                  <a:lnTo>
                    <a:pt x="155333" y="275615"/>
                  </a:lnTo>
                  <a:lnTo>
                    <a:pt x="193255" y="199923"/>
                  </a:lnTo>
                  <a:lnTo>
                    <a:pt x="0" y="381508"/>
                  </a:lnTo>
                  <a:lnTo>
                    <a:pt x="261302" y="336296"/>
                  </a:lnTo>
                  <a:close/>
                </a:path>
                <a:path w="863600" h="2399665">
                  <a:moveTo>
                    <a:pt x="275894" y="272237"/>
                  </a:moveTo>
                  <a:lnTo>
                    <a:pt x="253225" y="226783"/>
                  </a:lnTo>
                  <a:lnTo>
                    <a:pt x="207772" y="249466"/>
                  </a:lnTo>
                  <a:lnTo>
                    <a:pt x="230441" y="294919"/>
                  </a:lnTo>
                  <a:lnTo>
                    <a:pt x="275894" y="272237"/>
                  </a:lnTo>
                  <a:close/>
                </a:path>
                <a:path w="863600" h="2399665">
                  <a:moveTo>
                    <a:pt x="366814" y="226885"/>
                  </a:moveTo>
                  <a:lnTo>
                    <a:pt x="344131" y="181419"/>
                  </a:lnTo>
                  <a:lnTo>
                    <a:pt x="298678" y="204101"/>
                  </a:lnTo>
                  <a:lnTo>
                    <a:pt x="321360" y="249555"/>
                  </a:lnTo>
                  <a:lnTo>
                    <a:pt x="366814" y="226885"/>
                  </a:lnTo>
                  <a:close/>
                </a:path>
                <a:path w="863600" h="2399665">
                  <a:moveTo>
                    <a:pt x="457733" y="181521"/>
                  </a:moveTo>
                  <a:lnTo>
                    <a:pt x="435051" y="136067"/>
                  </a:lnTo>
                  <a:lnTo>
                    <a:pt x="389597" y="158750"/>
                  </a:lnTo>
                  <a:lnTo>
                    <a:pt x="412267" y="204203"/>
                  </a:lnTo>
                  <a:lnTo>
                    <a:pt x="457733" y="181521"/>
                  </a:lnTo>
                  <a:close/>
                </a:path>
                <a:path w="863600" h="2399665">
                  <a:moveTo>
                    <a:pt x="487070" y="2051900"/>
                  </a:moveTo>
                  <a:lnTo>
                    <a:pt x="448068" y="2019350"/>
                  </a:lnTo>
                  <a:lnTo>
                    <a:pt x="415518" y="2058352"/>
                  </a:lnTo>
                  <a:lnTo>
                    <a:pt x="454520" y="2090902"/>
                  </a:lnTo>
                  <a:lnTo>
                    <a:pt x="487070" y="2051900"/>
                  </a:lnTo>
                  <a:close/>
                </a:path>
                <a:path w="863600" h="2399665">
                  <a:moveTo>
                    <a:pt x="548640" y="136169"/>
                  </a:moveTo>
                  <a:lnTo>
                    <a:pt x="525970" y="90716"/>
                  </a:lnTo>
                  <a:lnTo>
                    <a:pt x="480504" y="113385"/>
                  </a:lnTo>
                  <a:lnTo>
                    <a:pt x="503186" y="158851"/>
                  </a:lnTo>
                  <a:lnTo>
                    <a:pt x="548640" y="136169"/>
                  </a:lnTo>
                  <a:close/>
                </a:path>
                <a:path w="863600" h="2399665">
                  <a:moveTo>
                    <a:pt x="565073" y="2117001"/>
                  </a:moveTo>
                  <a:lnTo>
                    <a:pt x="526072" y="2084451"/>
                  </a:lnTo>
                  <a:lnTo>
                    <a:pt x="493522" y="2123452"/>
                  </a:lnTo>
                  <a:lnTo>
                    <a:pt x="532523" y="2156002"/>
                  </a:lnTo>
                  <a:lnTo>
                    <a:pt x="565073" y="2117001"/>
                  </a:lnTo>
                  <a:close/>
                </a:path>
                <a:path w="863600" h="2399665">
                  <a:moveTo>
                    <a:pt x="639559" y="90817"/>
                  </a:moveTo>
                  <a:lnTo>
                    <a:pt x="616877" y="45351"/>
                  </a:lnTo>
                  <a:lnTo>
                    <a:pt x="571423" y="68033"/>
                  </a:lnTo>
                  <a:lnTo>
                    <a:pt x="594106" y="113487"/>
                  </a:lnTo>
                  <a:lnTo>
                    <a:pt x="639559" y="90817"/>
                  </a:lnTo>
                  <a:close/>
                </a:path>
                <a:path w="863600" h="2399665">
                  <a:moveTo>
                    <a:pt x="643077" y="2182101"/>
                  </a:moveTo>
                  <a:lnTo>
                    <a:pt x="604075" y="2149551"/>
                  </a:lnTo>
                  <a:lnTo>
                    <a:pt x="571525" y="2188553"/>
                  </a:lnTo>
                  <a:lnTo>
                    <a:pt x="610527" y="2221103"/>
                  </a:lnTo>
                  <a:lnTo>
                    <a:pt x="643077" y="2182101"/>
                  </a:lnTo>
                  <a:close/>
                </a:path>
                <a:path w="863600" h="2399665">
                  <a:moveTo>
                    <a:pt x="721080" y="2247201"/>
                  </a:moveTo>
                  <a:lnTo>
                    <a:pt x="682078" y="2214651"/>
                  </a:lnTo>
                  <a:lnTo>
                    <a:pt x="649528" y="2253653"/>
                  </a:lnTo>
                  <a:lnTo>
                    <a:pt x="688530" y="2286203"/>
                  </a:lnTo>
                  <a:lnTo>
                    <a:pt x="721080" y="2247201"/>
                  </a:lnTo>
                  <a:close/>
                </a:path>
                <a:path w="863600" h="2399665">
                  <a:moveTo>
                    <a:pt x="730465" y="45453"/>
                  </a:moveTo>
                  <a:lnTo>
                    <a:pt x="707796" y="0"/>
                  </a:lnTo>
                  <a:lnTo>
                    <a:pt x="662330" y="22682"/>
                  </a:lnTo>
                  <a:lnTo>
                    <a:pt x="685012" y="68135"/>
                  </a:lnTo>
                  <a:lnTo>
                    <a:pt x="730465" y="45453"/>
                  </a:lnTo>
                  <a:close/>
                </a:path>
                <a:path w="863600" h="2399665">
                  <a:moveTo>
                    <a:pt x="863600" y="2399207"/>
                  </a:moveTo>
                  <a:lnTo>
                    <a:pt x="811961" y="2321064"/>
                  </a:lnTo>
                  <a:lnTo>
                    <a:pt x="784656" y="2279751"/>
                  </a:lnTo>
                  <a:lnTo>
                    <a:pt x="717410" y="2177961"/>
                  </a:lnTo>
                  <a:lnTo>
                    <a:pt x="745553" y="2297163"/>
                  </a:lnTo>
                  <a:lnTo>
                    <a:pt x="742073" y="2301329"/>
                  </a:lnTo>
                  <a:lnTo>
                    <a:pt x="619760" y="2294966"/>
                  </a:lnTo>
                  <a:lnTo>
                    <a:pt x="863600" y="2399207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235951" y="4937126"/>
              <a:ext cx="258445" cy="1242060"/>
            </a:xfrm>
            <a:custGeom>
              <a:avLst/>
              <a:gdLst/>
              <a:ahLst/>
              <a:cxnLst/>
              <a:rect l="l" t="t" r="r" b="b"/>
              <a:pathLst>
                <a:path w="258445" h="1242060">
                  <a:moveTo>
                    <a:pt x="9522" y="936520"/>
                  </a:moveTo>
                  <a:lnTo>
                    <a:pt x="0" y="936730"/>
                  </a:lnTo>
                  <a:lnTo>
                    <a:pt x="618" y="964820"/>
                  </a:lnTo>
                  <a:lnTo>
                    <a:pt x="2433" y="992893"/>
                  </a:lnTo>
                  <a:lnTo>
                    <a:pt x="9312" y="1047385"/>
                  </a:lnTo>
                  <a:lnTo>
                    <a:pt x="20045" y="1098553"/>
                  </a:lnTo>
                  <a:lnTo>
                    <a:pt x="33973" y="1144385"/>
                  </a:lnTo>
                  <a:lnTo>
                    <a:pt x="50515" y="1183275"/>
                  </a:lnTo>
                  <a:lnTo>
                    <a:pt x="79129" y="1224958"/>
                  </a:lnTo>
                  <a:lnTo>
                    <a:pt x="112712" y="1241476"/>
                  </a:lnTo>
                  <a:lnTo>
                    <a:pt x="113535" y="1241405"/>
                  </a:lnTo>
                  <a:lnTo>
                    <a:pt x="120065" y="1239091"/>
                  </a:lnTo>
                  <a:lnTo>
                    <a:pt x="120702" y="1238678"/>
                  </a:lnTo>
                  <a:lnTo>
                    <a:pt x="126526" y="1232561"/>
                  </a:lnTo>
                  <a:lnTo>
                    <a:pt x="126812" y="1232156"/>
                  </a:lnTo>
                  <a:lnTo>
                    <a:pt x="111119" y="1232156"/>
                  </a:lnTo>
                  <a:lnTo>
                    <a:pt x="112288" y="1231742"/>
                  </a:lnTo>
                  <a:lnTo>
                    <a:pt x="105962" y="1230664"/>
                  </a:lnTo>
                  <a:lnTo>
                    <a:pt x="104734" y="1230664"/>
                  </a:lnTo>
                  <a:lnTo>
                    <a:pt x="103403" y="1230229"/>
                  </a:lnTo>
                  <a:lnTo>
                    <a:pt x="103863" y="1230229"/>
                  </a:lnTo>
                  <a:lnTo>
                    <a:pt x="95858" y="1226223"/>
                  </a:lnTo>
                  <a:lnTo>
                    <a:pt x="95595" y="1226223"/>
                  </a:lnTo>
                  <a:lnTo>
                    <a:pt x="94706" y="1225647"/>
                  </a:lnTo>
                  <a:lnTo>
                    <a:pt x="94892" y="1225647"/>
                  </a:lnTo>
                  <a:lnTo>
                    <a:pt x="86379" y="1218667"/>
                  </a:lnTo>
                  <a:lnTo>
                    <a:pt x="85725" y="1218130"/>
                  </a:lnTo>
                  <a:lnTo>
                    <a:pt x="77001" y="1208169"/>
                  </a:lnTo>
                  <a:lnTo>
                    <a:pt x="67915" y="1194956"/>
                  </a:lnTo>
                  <a:lnTo>
                    <a:pt x="43016" y="1141392"/>
                  </a:lnTo>
                  <a:lnTo>
                    <a:pt x="29324" y="1096398"/>
                  </a:lnTo>
                  <a:lnTo>
                    <a:pt x="18762" y="1046191"/>
                  </a:lnTo>
                  <a:lnTo>
                    <a:pt x="11938" y="992278"/>
                  </a:lnTo>
                  <a:lnTo>
                    <a:pt x="10140" y="964610"/>
                  </a:lnTo>
                  <a:lnTo>
                    <a:pt x="9522" y="936520"/>
                  </a:lnTo>
                  <a:close/>
                </a:path>
                <a:path w="258445" h="1242060">
                  <a:moveTo>
                    <a:pt x="112288" y="1231742"/>
                  </a:moveTo>
                  <a:lnTo>
                    <a:pt x="111119" y="1232156"/>
                  </a:lnTo>
                  <a:lnTo>
                    <a:pt x="113510" y="1231950"/>
                  </a:lnTo>
                  <a:lnTo>
                    <a:pt x="112288" y="1231742"/>
                  </a:lnTo>
                  <a:close/>
                </a:path>
                <a:path w="258445" h="1242060">
                  <a:moveTo>
                    <a:pt x="115105" y="1230743"/>
                  </a:moveTo>
                  <a:lnTo>
                    <a:pt x="112288" y="1231742"/>
                  </a:lnTo>
                  <a:lnTo>
                    <a:pt x="113510" y="1231950"/>
                  </a:lnTo>
                  <a:lnTo>
                    <a:pt x="111119" y="1232156"/>
                  </a:lnTo>
                  <a:lnTo>
                    <a:pt x="126812" y="1232156"/>
                  </a:lnTo>
                  <a:lnTo>
                    <a:pt x="127151" y="1231568"/>
                  </a:lnTo>
                  <a:lnTo>
                    <a:pt x="114320" y="1231568"/>
                  </a:lnTo>
                  <a:lnTo>
                    <a:pt x="115105" y="1230743"/>
                  </a:lnTo>
                  <a:close/>
                </a:path>
                <a:path w="258445" h="1242060">
                  <a:moveTo>
                    <a:pt x="116178" y="1230363"/>
                  </a:moveTo>
                  <a:lnTo>
                    <a:pt x="115105" y="1230743"/>
                  </a:lnTo>
                  <a:lnTo>
                    <a:pt x="114320" y="1231568"/>
                  </a:lnTo>
                  <a:lnTo>
                    <a:pt x="116178" y="1230363"/>
                  </a:lnTo>
                  <a:close/>
                </a:path>
                <a:path w="258445" h="1242060">
                  <a:moveTo>
                    <a:pt x="127848" y="1230363"/>
                  </a:moveTo>
                  <a:lnTo>
                    <a:pt x="116178" y="1230363"/>
                  </a:lnTo>
                  <a:lnTo>
                    <a:pt x="114320" y="1231568"/>
                  </a:lnTo>
                  <a:lnTo>
                    <a:pt x="127151" y="1231568"/>
                  </a:lnTo>
                  <a:lnTo>
                    <a:pt x="127848" y="1230363"/>
                  </a:lnTo>
                  <a:close/>
                </a:path>
                <a:path w="258445" h="1242060">
                  <a:moveTo>
                    <a:pt x="118976" y="1226677"/>
                  </a:moveTo>
                  <a:lnTo>
                    <a:pt x="115105" y="1230743"/>
                  </a:lnTo>
                  <a:lnTo>
                    <a:pt x="116178" y="1230363"/>
                  </a:lnTo>
                  <a:lnTo>
                    <a:pt x="127848" y="1230363"/>
                  </a:lnTo>
                  <a:lnTo>
                    <a:pt x="129696" y="1227166"/>
                  </a:lnTo>
                  <a:lnTo>
                    <a:pt x="118694" y="1227166"/>
                  </a:lnTo>
                  <a:lnTo>
                    <a:pt x="118976" y="1226677"/>
                  </a:lnTo>
                  <a:close/>
                </a:path>
                <a:path w="258445" h="1242060">
                  <a:moveTo>
                    <a:pt x="103403" y="1230229"/>
                  </a:moveTo>
                  <a:lnTo>
                    <a:pt x="104734" y="1230664"/>
                  </a:lnTo>
                  <a:lnTo>
                    <a:pt x="104100" y="1230347"/>
                  </a:lnTo>
                  <a:lnTo>
                    <a:pt x="103403" y="1230229"/>
                  </a:lnTo>
                  <a:close/>
                </a:path>
                <a:path w="258445" h="1242060">
                  <a:moveTo>
                    <a:pt x="104100" y="1230347"/>
                  </a:moveTo>
                  <a:lnTo>
                    <a:pt x="104734" y="1230664"/>
                  </a:lnTo>
                  <a:lnTo>
                    <a:pt x="105962" y="1230664"/>
                  </a:lnTo>
                  <a:lnTo>
                    <a:pt x="104100" y="1230347"/>
                  </a:lnTo>
                  <a:close/>
                </a:path>
                <a:path w="258445" h="1242060">
                  <a:moveTo>
                    <a:pt x="103863" y="1230229"/>
                  </a:moveTo>
                  <a:lnTo>
                    <a:pt x="103403" y="1230229"/>
                  </a:lnTo>
                  <a:lnTo>
                    <a:pt x="104100" y="1230347"/>
                  </a:lnTo>
                  <a:lnTo>
                    <a:pt x="103863" y="1230229"/>
                  </a:lnTo>
                  <a:close/>
                </a:path>
                <a:path w="258445" h="1242060">
                  <a:moveTo>
                    <a:pt x="119368" y="1226266"/>
                  </a:moveTo>
                  <a:lnTo>
                    <a:pt x="118976" y="1226677"/>
                  </a:lnTo>
                  <a:lnTo>
                    <a:pt x="118694" y="1227166"/>
                  </a:lnTo>
                  <a:lnTo>
                    <a:pt x="119368" y="1226266"/>
                  </a:lnTo>
                  <a:close/>
                </a:path>
                <a:path w="258445" h="1242060">
                  <a:moveTo>
                    <a:pt x="130217" y="1226266"/>
                  </a:moveTo>
                  <a:lnTo>
                    <a:pt x="119368" y="1226266"/>
                  </a:lnTo>
                  <a:lnTo>
                    <a:pt x="118694" y="1227166"/>
                  </a:lnTo>
                  <a:lnTo>
                    <a:pt x="129696" y="1227166"/>
                  </a:lnTo>
                  <a:lnTo>
                    <a:pt x="130217" y="1226266"/>
                  </a:lnTo>
                  <a:close/>
                </a:path>
                <a:path w="258445" h="1242060">
                  <a:moveTo>
                    <a:pt x="215490" y="76173"/>
                  </a:moveTo>
                  <a:lnTo>
                    <a:pt x="215276" y="115859"/>
                  </a:lnTo>
                  <a:lnTo>
                    <a:pt x="213469" y="230785"/>
                  </a:lnTo>
                  <a:lnTo>
                    <a:pt x="210552" y="343900"/>
                  </a:lnTo>
                  <a:lnTo>
                    <a:pt x="206606" y="454298"/>
                  </a:lnTo>
                  <a:lnTo>
                    <a:pt x="201712" y="561063"/>
                  </a:lnTo>
                  <a:lnTo>
                    <a:pt x="198932" y="612810"/>
                  </a:lnTo>
                  <a:lnTo>
                    <a:pt x="195944" y="663313"/>
                  </a:lnTo>
                  <a:lnTo>
                    <a:pt x="192757" y="712459"/>
                  </a:lnTo>
                  <a:lnTo>
                    <a:pt x="189381" y="760135"/>
                  </a:lnTo>
                  <a:lnTo>
                    <a:pt x="185828" y="806228"/>
                  </a:lnTo>
                  <a:lnTo>
                    <a:pt x="182105" y="850625"/>
                  </a:lnTo>
                  <a:lnTo>
                    <a:pt x="178221" y="893213"/>
                  </a:lnTo>
                  <a:lnTo>
                    <a:pt x="174188" y="933881"/>
                  </a:lnTo>
                  <a:lnTo>
                    <a:pt x="165863" y="1007788"/>
                  </a:lnTo>
                  <a:lnTo>
                    <a:pt x="156960" y="1073625"/>
                  </a:lnTo>
                  <a:lnTo>
                    <a:pt x="147678" y="1129439"/>
                  </a:lnTo>
                  <a:lnTo>
                    <a:pt x="138117" y="1174267"/>
                  </a:lnTo>
                  <a:lnTo>
                    <a:pt x="123723" y="1218467"/>
                  </a:lnTo>
                  <a:lnTo>
                    <a:pt x="118976" y="1226677"/>
                  </a:lnTo>
                  <a:lnTo>
                    <a:pt x="119368" y="1226266"/>
                  </a:lnTo>
                  <a:lnTo>
                    <a:pt x="130217" y="1226266"/>
                  </a:lnTo>
                  <a:lnTo>
                    <a:pt x="131969" y="1223234"/>
                  </a:lnTo>
                  <a:lnTo>
                    <a:pt x="147313" y="1176747"/>
                  </a:lnTo>
                  <a:lnTo>
                    <a:pt x="157018" y="1131302"/>
                  </a:lnTo>
                  <a:lnTo>
                    <a:pt x="166370" y="1075106"/>
                  </a:lnTo>
                  <a:lnTo>
                    <a:pt x="175309" y="1009006"/>
                  </a:lnTo>
                  <a:lnTo>
                    <a:pt x="183868" y="932860"/>
                  </a:lnTo>
                  <a:lnTo>
                    <a:pt x="187879" y="892275"/>
                  </a:lnTo>
                  <a:lnTo>
                    <a:pt x="191741" y="849761"/>
                  </a:lnTo>
                  <a:lnTo>
                    <a:pt x="195448" y="805433"/>
                  </a:lnTo>
                  <a:lnTo>
                    <a:pt x="198987" y="759404"/>
                  </a:lnTo>
                  <a:lnTo>
                    <a:pt x="202349" y="711788"/>
                  </a:lnTo>
                  <a:lnTo>
                    <a:pt x="205524" y="662698"/>
                  </a:lnTo>
                  <a:lnTo>
                    <a:pt x="208504" y="612249"/>
                  </a:lnTo>
                  <a:lnTo>
                    <a:pt x="211273" y="560552"/>
                  </a:lnTo>
                  <a:lnTo>
                    <a:pt x="216156" y="453862"/>
                  </a:lnTo>
                  <a:lnTo>
                    <a:pt x="220092" y="343560"/>
                  </a:lnTo>
                  <a:lnTo>
                    <a:pt x="223000" y="230540"/>
                  </a:lnTo>
                  <a:lnTo>
                    <a:pt x="224804" y="115709"/>
                  </a:lnTo>
                  <a:lnTo>
                    <a:pt x="225015" y="76224"/>
                  </a:lnTo>
                  <a:lnTo>
                    <a:pt x="215490" y="76173"/>
                  </a:lnTo>
                  <a:close/>
                </a:path>
                <a:path w="258445" h="1242060">
                  <a:moveTo>
                    <a:pt x="94706" y="1225647"/>
                  </a:moveTo>
                  <a:lnTo>
                    <a:pt x="95595" y="1226223"/>
                  </a:lnTo>
                  <a:lnTo>
                    <a:pt x="95183" y="1225885"/>
                  </a:lnTo>
                  <a:lnTo>
                    <a:pt x="94706" y="1225647"/>
                  </a:lnTo>
                  <a:close/>
                </a:path>
                <a:path w="258445" h="1242060">
                  <a:moveTo>
                    <a:pt x="95183" y="1225885"/>
                  </a:moveTo>
                  <a:lnTo>
                    <a:pt x="95595" y="1226223"/>
                  </a:lnTo>
                  <a:lnTo>
                    <a:pt x="95858" y="1226223"/>
                  </a:lnTo>
                  <a:lnTo>
                    <a:pt x="95183" y="1225885"/>
                  </a:lnTo>
                  <a:close/>
                </a:path>
                <a:path w="258445" h="1242060">
                  <a:moveTo>
                    <a:pt x="94892" y="1225647"/>
                  </a:moveTo>
                  <a:lnTo>
                    <a:pt x="94706" y="1225647"/>
                  </a:lnTo>
                  <a:lnTo>
                    <a:pt x="95183" y="1225885"/>
                  </a:lnTo>
                  <a:lnTo>
                    <a:pt x="94892" y="1225647"/>
                  </a:lnTo>
                  <a:close/>
                </a:path>
                <a:path w="258445" h="1242060">
                  <a:moveTo>
                    <a:pt x="85725" y="1218130"/>
                  </a:moveTo>
                  <a:lnTo>
                    <a:pt x="86281" y="1218667"/>
                  </a:lnTo>
                  <a:lnTo>
                    <a:pt x="86021" y="1218373"/>
                  </a:lnTo>
                  <a:lnTo>
                    <a:pt x="85725" y="1218130"/>
                  </a:lnTo>
                  <a:close/>
                </a:path>
                <a:path w="258445" h="1242060">
                  <a:moveTo>
                    <a:pt x="86021" y="1218373"/>
                  </a:moveTo>
                  <a:lnTo>
                    <a:pt x="86281" y="1218667"/>
                  </a:lnTo>
                  <a:lnTo>
                    <a:pt x="86021" y="1218373"/>
                  </a:lnTo>
                  <a:close/>
                </a:path>
                <a:path w="258445" h="1242060">
                  <a:moveTo>
                    <a:pt x="85806" y="1218130"/>
                  </a:moveTo>
                  <a:lnTo>
                    <a:pt x="86021" y="1218373"/>
                  </a:lnTo>
                  <a:lnTo>
                    <a:pt x="85806" y="1218130"/>
                  </a:lnTo>
                  <a:close/>
                </a:path>
                <a:path w="258445" h="1242060">
                  <a:moveTo>
                    <a:pt x="251973" y="63473"/>
                  </a:moveTo>
                  <a:lnTo>
                    <a:pt x="215558" y="63473"/>
                  </a:lnTo>
                  <a:lnTo>
                    <a:pt x="225083" y="63525"/>
                  </a:lnTo>
                  <a:lnTo>
                    <a:pt x="225015" y="76224"/>
                  </a:lnTo>
                  <a:lnTo>
                    <a:pt x="258352" y="76403"/>
                  </a:lnTo>
                  <a:lnTo>
                    <a:pt x="251973" y="63473"/>
                  </a:lnTo>
                  <a:close/>
                </a:path>
                <a:path w="258445" h="1242060">
                  <a:moveTo>
                    <a:pt x="215558" y="63473"/>
                  </a:moveTo>
                  <a:lnTo>
                    <a:pt x="215490" y="76173"/>
                  </a:lnTo>
                  <a:lnTo>
                    <a:pt x="225015" y="76224"/>
                  </a:lnTo>
                  <a:lnTo>
                    <a:pt x="225083" y="63525"/>
                  </a:lnTo>
                  <a:lnTo>
                    <a:pt x="215558" y="63473"/>
                  </a:lnTo>
                  <a:close/>
                </a:path>
                <a:path w="258445" h="1242060">
                  <a:moveTo>
                    <a:pt x="220661" y="0"/>
                  </a:moveTo>
                  <a:lnTo>
                    <a:pt x="182153" y="75995"/>
                  </a:lnTo>
                  <a:lnTo>
                    <a:pt x="215490" y="76173"/>
                  </a:lnTo>
                  <a:lnTo>
                    <a:pt x="215558" y="63473"/>
                  </a:lnTo>
                  <a:lnTo>
                    <a:pt x="251973" y="63473"/>
                  </a:lnTo>
                  <a:lnTo>
                    <a:pt x="220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518615" y="5229226"/>
              <a:ext cx="153035" cy="866140"/>
            </a:xfrm>
            <a:custGeom>
              <a:avLst/>
              <a:gdLst/>
              <a:ahLst/>
              <a:cxnLst/>
              <a:rect l="l" t="t" r="r" b="b"/>
              <a:pathLst>
                <a:path w="153034" h="866139">
                  <a:moveTo>
                    <a:pt x="4279" y="810840"/>
                  </a:moveTo>
                  <a:lnTo>
                    <a:pt x="0" y="861459"/>
                  </a:lnTo>
                  <a:lnTo>
                    <a:pt x="50619" y="865739"/>
                  </a:lnTo>
                  <a:lnTo>
                    <a:pt x="54899" y="815120"/>
                  </a:lnTo>
                  <a:lnTo>
                    <a:pt x="4279" y="810840"/>
                  </a:lnTo>
                  <a:close/>
                </a:path>
                <a:path w="153034" h="866139">
                  <a:moveTo>
                    <a:pt x="12840" y="709601"/>
                  </a:moveTo>
                  <a:lnTo>
                    <a:pt x="8561" y="760220"/>
                  </a:lnTo>
                  <a:lnTo>
                    <a:pt x="59179" y="764500"/>
                  </a:lnTo>
                  <a:lnTo>
                    <a:pt x="63460" y="713881"/>
                  </a:lnTo>
                  <a:lnTo>
                    <a:pt x="12840" y="709601"/>
                  </a:lnTo>
                  <a:close/>
                </a:path>
                <a:path w="153034" h="866139">
                  <a:moveTo>
                    <a:pt x="21402" y="608362"/>
                  </a:moveTo>
                  <a:lnTo>
                    <a:pt x="17120" y="658981"/>
                  </a:lnTo>
                  <a:lnTo>
                    <a:pt x="67740" y="663262"/>
                  </a:lnTo>
                  <a:lnTo>
                    <a:pt x="72020" y="612642"/>
                  </a:lnTo>
                  <a:lnTo>
                    <a:pt x="21402" y="608362"/>
                  </a:lnTo>
                  <a:close/>
                </a:path>
                <a:path w="153034" h="866139">
                  <a:moveTo>
                    <a:pt x="29961" y="507123"/>
                  </a:moveTo>
                  <a:lnTo>
                    <a:pt x="25681" y="557743"/>
                  </a:lnTo>
                  <a:lnTo>
                    <a:pt x="76301" y="562023"/>
                  </a:lnTo>
                  <a:lnTo>
                    <a:pt x="80581" y="511404"/>
                  </a:lnTo>
                  <a:lnTo>
                    <a:pt x="29961" y="507123"/>
                  </a:lnTo>
                  <a:close/>
                </a:path>
                <a:path w="153034" h="866139">
                  <a:moveTo>
                    <a:pt x="38522" y="405885"/>
                  </a:moveTo>
                  <a:lnTo>
                    <a:pt x="34243" y="456504"/>
                  </a:lnTo>
                  <a:lnTo>
                    <a:pt x="84861" y="460784"/>
                  </a:lnTo>
                  <a:lnTo>
                    <a:pt x="89142" y="410165"/>
                  </a:lnTo>
                  <a:lnTo>
                    <a:pt x="38522" y="405885"/>
                  </a:lnTo>
                  <a:close/>
                </a:path>
                <a:path w="153034" h="866139">
                  <a:moveTo>
                    <a:pt x="47083" y="304646"/>
                  </a:moveTo>
                  <a:lnTo>
                    <a:pt x="42802" y="355265"/>
                  </a:lnTo>
                  <a:lnTo>
                    <a:pt x="93422" y="359546"/>
                  </a:lnTo>
                  <a:lnTo>
                    <a:pt x="97702" y="308926"/>
                  </a:lnTo>
                  <a:lnTo>
                    <a:pt x="47083" y="304646"/>
                  </a:lnTo>
                  <a:close/>
                </a:path>
                <a:path w="153034" h="866139">
                  <a:moveTo>
                    <a:pt x="87537" y="155123"/>
                  </a:moveTo>
                  <a:lnTo>
                    <a:pt x="152862" y="259516"/>
                  </a:lnTo>
                  <a:lnTo>
                    <a:pt x="131336" y="157068"/>
                  </a:lnTo>
                  <a:lnTo>
                    <a:pt x="110543" y="157068"/>
                  </a:lnTo>
                  <a:lnTo>
                    <a:pt x="87537" y="155123"/>
                  </a:lnTo>
                  <a:close/>
                </a:path>
                <a:path w="153034" h="866139">
                  <a:moveTo>
                    <a:pt x="55643" y="203408"/>
                  </a:moveTo>
                  <a:lnTo>
                    <a:pt x="51363" y="254026"/>
                  </a:lnTo>
                  <a:lnTo>
                    <a:pt x="101983" y="258307"/>
                  </a:lnTo>
                  <a:lnTo>
                    <a:pt x="106263" y="207688"/>
                  </a:lnTo>
                  <a:lnTo>
                    <a:pt x="55643" y="203408"/>
                  </a:lnTo>
                  <a:close/>
                </a:path>
                <a:path w="153034" h="866139">
                  <a:moveTo>
                    <a:pt x="98334" y="0"/>
                  </a:moveTo>
                  <a:lnTo>
                    <a:pt x="1004" y="246675"/>
                  </a:lnTo>
                  <a:lnTo>
                    <a:pt x="82931" y="154733"/>
                  </a:lnTo>
                  <a:lnTo>
                    <a:pt x="59924" y="152788"/>
                  </a:lnTo>
                  <a:lnTo>
                    <a:pt x="60184" y="149717"/>
                  </a:lnTo>
                  <a:lnTo>
                    <a:pt x="129792" y="149717"/>
                  </a:lnTo>
                  <a:lnTo>
                    <a:pt x="98334" y="0"/>
                  </a:lnTo>
                  <a:close/>
                </a:path>
                <a:path w="153034" h="866139">
                  <a:moveTo>
                    <a:pt x="85493" y="151857"/>
                  </a:moveTo>
                  <a:lnTo>
                    <a:pt x="87537" y="155123"/>
                  </a:lnTo>
                  <a:lnTo>
                    <a:pt x="110543" y="157068"/>
                  </a:lnTo>
                  <a:lnTo>
                    <a:pt x="110803" y="153997"/>
                  </a:lnTo>
                  <a:lnTo>
                    <a:pt x="85493" y="151857"/>
                  </a:lnTo>
                  <a:close/>
                </a:path>
                <a:path w="153034" h="866139">
                  <a:moveTo>
                    <a:pt x="129792" y="149717"/>
                  </a:moveTo>
                  <a:lnTo>
                    <a:pt x="60184" y="149717"/>
                  </a:lnTo>
                  <a:lnTo>
                    <a:pt x="110803" y="153997"/>
                  </a:lnTo>
                  <a:lnTo>
                    <a:pt x="110543" y="157068"/>
                  </a:lnTo>
                  <a:lnTo>
                    <a:pt x="131336" y="157068"/>
                  </a:lnTo>
                  <a:lnTo>
                    <a:pt x="129792" y="149717"/>
                  </a:lnTo>
                  <a:close/>
                </a:path>
                <a:path w="153034" h="866139">
                  <a:moveTo>
                    <a:pt x="85493" y="151857"/>
                  </a:moveTo>
                  <a:lnTo>
                    <a:pt x="82931" y="154733"/>
                  </a:lnTo>
                  <a:lnTo>
                    <a:pt x="87537" y="155123"/>
                  </a:lnTo>
                  <a:lnTo>
                    <a:pt x="85493" y="151857"/>
                  </a:lnTo>
                  <a:close/>
                </a:path>
                <a:path w="153034" h="866139">
                  <a:moveTo>
                    <a:pt x="60184" y="149717"/>
                  </a:moveTo>
                  <a:lnTo>
                    <a:pt x="59924" y="152788"/>
                  </a:lnTo>
                  <a:lnTo>
                    <a:pt x="82931" y="154733"/>
                  </a:lnTo>
                  <a:lnTo>
                    <a:pt x="85493" y="151857"/>
                  </a:lnTo>
                  <a:lnTo>
                    <a:pt x="60184" y="149717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157</a:t>
            </a:fld>
            <a:endParaRPr spc="-25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51181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20670" algn="l"/>
              </a:tabLst>
            </a:pPr>
            <a:r>
              <a:rPr spc="-10" dirty="0"/>
              <a:t>Interacting</a:t>
            </a:r>
            <a:r>
              <a:rPr dirty="0"/>
              <a:t>	Sub </a:t>
            </a:r>
            <a:r>
              <a:rPr spc="-10" dirty="0"/>
              <a:t>goals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16376" y="2408237"/>
            <a:ext cx="3888104" cy="2613025"/>
            <a:chOff x="4016376" y="2408237"/>
            <a:chExt cx="3888104" cy="2613025"/>
          </a:xfrm>
        </p:grpSpPr>
        <p:sp>
          <p:nvSpPr>
            <p:cNvPr id="4" name="object 4"/>
            <p:cNvSpPr/>
            <p:nvPr/>
          </p:nvSpPr>
          <p:spPr>
            <a:xfrm>
              <a:off x="4029076" y="432593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24562" y="2420937"/>
              <a:ext cx="1441450" cy="2016125"/>
            </a:xfrm>
            <a:custGeom>
              <a:avLst/>
              <a:gdLst/>
              <a:ahLst/>
              <a:cxnLst/>
              <a:rect l="l" t="t" r="r" b="b"/>
              <a:pathLst>
                <a:path w="1441450" h="2016125">
                  <a:moveTo>
                    <a:pt x="0" y="0"/>
                  </a:moveTo>
                  <a:lnTo>
                    <a:pt x="576263" y="792163"/>
                  </a:lnTo>
                </a:path>
                <a:path w="1441450" h="2016125">
                  <a:moveTo>
                    <a:pt x="0" y="0"/>
                  </a:moveTo>
                  <a:lnTo>
                    <a:pt x="1441450" y="201612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19962" y="4437062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42201" y="4373371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95962" y="1831975"/>
            <a:ext cx="1825625" cy="2618105"/>
            <a:chOff x="5795962" y="1831975"/>
            <a:chExt cx="1825625" cy="2618105"/>
          </a:xfrm>
        </p:grpSpPr>
        <p:sp>
          <p:nvSpPr>
            <p:cNvPr id="9" name="object 9"/>
            <p:cNvSpPr/>
            <p:nvPr/>
          </p:nvSpPr>
          <p:spPr>
            <a:xfrm>
              <a:off x="6600825" y="3789362"/>
              <a:ext cx="1008380" cy="647700"/>
            </a:xfrm>
            <a:custGeom>
              <a:avLst/>
              <a:gdLst/>
              <a:ahLst/>
              <a:cxnLst/>
              <a:rect l="l" t="t" r="r" b="b"/>
              <a:pathLst>
                <a:path w="1008379" h="647700">
                  <a:moveTo>
                    <a:pt x="0" y="0"/>
                  </a:moveTo>
                  <a:lnTo>
                    <a:pt x="1008063" y="647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08662" y="1844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59462" y="1782571"/>
            <a:ext cx="930275" cy="1939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50">
              <a:latin typeface="Times New Roman"/>
              <a:cs typeface="Times New Roman"/>
            </a:endParaRPr>
          </a:p>
          <a:p>
            <a:pPr marL="587375">
              <a:lnSpc>
                <a:spcPct val="100000"/>
              </a:lnSpc>
            </a:pPr>
            <a:r>
              <a:rPr sz="3600" b="1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70412" y="2840037"/>
            <a:ext cx="2326005" cy="1609725"/>
            <a:chOff x="4570412" y="2840037"/>
            <a:chExt cx="2326005" cy="1609725"/>
          </a:xfrm>
        </p:grpSpPr>
        <p:sp>
          <p:nvSpPr>
            <p:cNvPr id="13" name="object 13"/>
            <p:cNvSpPr/>
            <p:nvPr/>
          </p:nvSpPr>
          <p:spPr>
            <a:xfrm>
              <a:off x="6311901" y="32131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83112" y="3789362"/>
              <a:ext cx="2018030" cy="647700"/>
            </a:xfrm>
            <a:custGeom>
              <a:avLst/>
              <a:gdLst/>
              <a:ahLst/>
              <a:cxnLst/>
              <a:rect l="l" t="t" r="r" b="b"/>
              <a:pathLst>
                <a:path w="2018029" h="647700">
                  <a:moveTo>
                    <a:pt x="2017713" y="0"/>
                  </a:moveTo>
                  <a:lnTo>
                    <a:pt x="0" y="647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35638" y="2852737"/>
              <a:ext cx="576580" cy="0"/>
            </a:xfrm>
            <a:custGeom>
              <a:avLst/>
              <a:gdLst/>
              <a:ahLst/>
              <a:cxnLst/>
              <a:rect l="l" t="t" r="r" b="b"/>
              <a:pathLst>
                <a:path w="576579">
                  <a:moveTo>
                    <a:pt x="576263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802562" y="4962651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(2)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158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4059237" y="4251016"/>
            <a:ext cx="440690" cy="10941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09"/>
              </a:spcBef>
            </a:pPr>
            <a:r>
              <a:rPr sz="3600" b="1" dirty="0"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spc="-25" dirty="0">
                <a:latin typeface="Times New Roman"/>
                <a:cs typeface="Times New Roman"/>
              </a:rPr>
              <a:t>(5)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119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AO*</a:t>
            </a:r>
            <a:r>
              <a:rPr sz="4000" spc="-5" dirty="0"/>
              <a:t> </a:t>
            </a:r>
            <a:r>
              <a:rPr sz="4000" spc="-10" dirty="0"/>
              <a:t>algorithm</a:t>
            </a:r>
            <a:endParaRPr sz="4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159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42489" y="1424939"/>
            <a:ext cx="8070215" cy="320675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672465" indent="-659765">
              <a:lnSpc>
                <a:spcPct val="100000"/>
              </a:lnSpc>
              <a:spcBef>
                <a:spcPts val="795"/>
              </a:spcBef>
              <a:buAutoNum type="arabicPeriod"/>
              <a:tabLst>
                <a:tab pos="672465" algn="l"/>
                <a:tab pos="673100" algn="l"/>
              </a:tabLst>
            </a:pP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Let</a:t>
            </a:r>
            <a:r>
              <a:rPr sz="26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i="1" dirty="0">
                <a:solidFill>
                  <a:srgbClr val="191B0E"/>
                </a:solidFill>
                <a:latin typeface="Times New Roman"/>
                <a:cs typeface="Times New Roman"/>
              </a:rPr>
              <a:t>G</a:t>
            </a:r>
            <a:r>
              <a:rPr sz="26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6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6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graph with</a:t>
            </a:r>
            <a:r>
              <a:rPr sz="26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only</a:t>
            </a:r>
            <a:r>
              <a:rPr sz="26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starting</a:t>
            </a:r>
            <a:r>
              <a:rPr sz="26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6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INIT.</a:t>
            </a:r>
            <a:endParaRPr sz="2600">
              <a:latin typeface="Times New Roman"/>
              <a:cs typeface="Times New Roman"/>
            </a:endParaRPr>
          </a:p>
          <a:p>
            <a:pPr marL="672465" marR="17780" indent="-659765">
              <a:lnSpc>
                <a:spcPts val="2690"/>
              </a:lnSpc>
              <a:spcBef>
                <a:spcPts val="1145"/>
              </a:spcBef>
              <a:buAutoNum type="arabicPeriod"/>
              <a:tabLst>
                <a:tab pos="672465" algn="l"/>
                <a:tab pos="673100" algn="l"/>
                <a:tab pos="2148840" algn="l"/>
              </a:tabLst>
            </a:pP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Repeat</a:t>
            </a:r>
            <a:r>
              <a:rPr sz="26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6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followings</a:t>
            </a:r>
            <a:r>
              <a:rPr sz="26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until</a:t>
            </a:r>
            <a:r>
              <a:rPr sz="26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INIT</a:t>
            </a:r>
            <a:r>
              <a:rPr sz="2600" spc="-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6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labeled</a:t>
            </a:r>
            <a:r>
              <a:rPr sz="26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191B0E"/>
                </a:solidFill>
                <a:latin typeface="Times New Roman"/>
                <a:cs typeface="Times New Roman"/>
              </a:rPr>
              <a:t>SOLVED or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h(INIT)</a:t>
            </a:r>
            <a:r>
              <a:rPr sz="26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spc="-50" dirty="0">
                <a:solidFill>
                  <a:srgbClr val="191B0E"/>
                </a:solidFill>
                <a:latin typeface="Times New Roman"/>
                <a:cs typeface="Times New Roman"/>
              </a:rPr>
              <a:t>&gt;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191B0E"/>
                </a:solidFill>
                <a:latin typeface="Times New Roman"/>
                <a:cs typeface="Times New Roman"/>
              </a:rPr>
              <a:t>FUTILITY</a:t>
            </a:r>
            <a:endParaRPr sz="2600">
              <a:latin typeface="Times New Roman"/>
              <a:cs typeface="Times New Roman"/>
            </a:endParaRPr>
          </a:p>
          <a:p>
            <a:pPr marL="1047115" marR="27305" lvl="1" indent="-577215">
              <a:lnSpc>
                <a:spcPts val="2210"/>
              </a:lnSpc>
              <a:spcBef>
                <a:spcPts val="690"/>
              </a:spcBef>
              <a:buAutoNum type="alphaLcParenR"/>
              <a:tabLst>
                <a:tab pos="1047115" algn="l"/>
                <a:tab pos="1047750" algn="l"/>
              </a:tabLst>
            </a:pP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Select</a:t>
            </a:r>
            <a:r>
              <a:rPr sz="22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2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unexpanded</a:t>
            </a:r>
            <a:r>
              <a:rPr sz="22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2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2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2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most</a:t>
            </a:r>
            <a:r>
              <a:rPr sz="22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promising</a:t>
            </a:r>
            <a:r>
              <a:rPr sz="22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2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from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INIT</a:t>
            </a:r>
            <a:r>
              <a:rPr sz="2200" i="1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(call</a:t>
            </a:r>
            <a:r>
              <a:rPr sz="22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it </a:t>
            </a:r>
            <a:r>
              <a:rPr sz="22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NODE)</a:t>
            </a:r>
            <a:endParaRPr sz="2200">
              <a:latin typeface="Times New Roman"/>
              <a:cs typeface="Times New Roman"/>
            </a:endParaRPr>
          </a:p>
          <a:p>
            <a:pPr marL="1047115" lvl="1" indent="-577215">
              <a:lnSpc>
                <a:spcPts val="2410"/>
              </a:lnSpc>
              <a:spcBef>
                <a:spcPts val="260"/>
              </a:spcBef>
              <a:buAutoNum type="alphaLcParenR"/>
              <a:tabLst>
                <a:tab pos="1047115" algn="l"/>
                <a:tab pos="1047750" algn="l"/>
              </a:tabLst>
            </a:pP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Generate</a:t>
            </a:r>
            <a:r>
              <a:rPr sz="22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successors</a:t>
            </a:r>
            <a:r>
              <a:rPr sz="22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2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NODE.</a:t>
            </a:r>
            <a:r>
              <a:rPr sz="22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22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there</a:t>
            </a:r>
            <a:r>
              <a:rPr sz="22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2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none,</a:t>
            </a:r>
            <a:r>
              <a:rPr sz="22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set</a:t>
            </a:r>
            <a:r>
              <a:rPr sz="22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h(NODE)</a:t>
            </a:r>
            <a:endParaRPr sz="2200">
              <a:latin typeface="Times New Roman"/>
              <a:cs typeface="Times New Roman"/>
            </a:endParaRPr>
          </a:p>
          <a:p>
            <a:pPr marL="1047750" marR="299720">
              <a:lnSpc>
                <a:spcPct val="85500"/>
              </a:lnSpc>
              <a:spcBef>
                <a:spcPts val="155"/>
              </a:spcBef>
            </a:pP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=</a:t>
            </a:r>
            <a:r>
              <a:rPr sz="22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FUTILITY</a:t>
            </a:r>
            <a:r>
              <a:rPr sz="22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(i.e.,</a:t>
            </a:r>
            <a:r>
              <a:rPr sz="22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2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2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unsolvable);</a:t>
            </a:r>
            <a:r>
              <a:rPr sz="22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otherwise</a:t>
            </a:r>
            <a:r>
              <a:rPr sz="22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22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each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SUCCESSOR</a:t>
            </a:r>
            <a:r>
              <a:rPr sz="22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2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2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22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2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ancestor</a:t>
            </a:r>
            <a:r>
              <a:rPr sz="22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2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191B0E"/>
                </a:solidFill>
                <a:latin typeface="Times New Roman"/>
                <a:cs typeface="Times New Roman"/>
              </a:rPr>
              <a:t>NODE do</a:t>
            </a:r>
            <a:r>
              <a:rPr sz="22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2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the </a:t>
            </a:r>
            <a:r>
              <a:rPr sz="22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following: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56889" y="5591555"/>
            <a:ext cx="297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iii.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56889" y="4597908"/>
            <a:ext cx="6724650" cy="13239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507365" indent="-494665">
              <a:lnSpc>
                <a:spcPct val="100000"/>
              </a:lnSpc>
              <a:spcBef>
                <a:spcPts val="409"/>
              </a:spcBef>
              <a:buAutoNum type="romanLcPeriod"/>
              <a:tabLst>
                <a:tab pos="507365" algn="l"/>
                <a:tab pos="508000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Add SUCCESSSOR to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G.</a:t>
            </a:r>
            <a:endParaRPr sz="2000">
              <a:latin typeface="Times New Roman"/>
              <a:cs typeface="Times New Roman"/>
            </a:endParaRPr>
          </a:p>
          <a:p>
            <a:pPr marL="507365" marR="5080" indent="-494665">
              <a:lnSpc>
                <a:spcPts val="1989"/>
              </a:lnSpc>
              <a:spcBef>
                <a:spcPts val="720"/>
              </a:spcBef>
              <a:buAutoNum type="romanLcPeriod"/>
              <a:tabLst>
                <a:tab pos="507365" algn="l"/>
                <a:tab pos="508000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2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SUCCESSOR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terminal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node,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label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SOLVED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set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h(SUCCESSOR)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=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0.</a:t>
            </a:r>
            <a:endParaRPr sz="200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  <a:spcBef>
                <a:spcPts val="409"/>
              </a:spcBef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SUCCESSPR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terminal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node,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compute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191B0E"/>
                </a:solidFill>
                <a:latin typeface="Times New Roman"/>
                <a:cs typeface="Times New Roman"/>
              </a:rPr>
              <a:t>h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1952" y="1685289"/>
            <a:ext cx="3275329" cy="4409440"/>
          </a:xfrm>
          <a:custGeom>
            <a:avLst/>
            <a:gdLst/>
            <a:ahLst/>
            <a:cxnLst/>
            <a:rect l="l" t="t" r="r" b="b"/>
            <a:pathLst>
              <a:path w="3275329" h="4409440">
                <a:moveTo>
                  <a:pt x="3275012" y="0"/>
                </a:moveTo>
                <a:lnTo>
                  <a:pt x="2869247" y="0"/>
                </a:lnTo>
                <a:lnTo>
                  <a:pt x="2869247" y="4023360"/>
                </a:lnTo>
                <a:lnTo>
                  <a:pt x="0" y="4023360"/>
                </a:lnTo>
                <a:lnTo>
                  <a:pt x="0" y="4409440"/>
                </a:lnTo>
                <a:lnTo>
                  <a:pt x="3275012" y="4409440"/>
                </a:lnTo>
                <a:lnTo>
                  <a:pt x="3275012" y="4023360"/>
                </a:lnTo>
                <a:lnTo>
                  <a:pt x="3275012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2857" y="744468"/>
            <a:ext cx="3275965" cy="4408805"/>
          </a:xfrm>
          <a:custGeom>
            <a:avLst/>
            <a:gdLst/>
            <a:ahLst/>
            <a:cxnLst/>
            <a:rect l="l" t="t" r="r" b="b"/>
            <a:pathLst>
              <a:path w="3275965" h="4408805">
                <a:moveTo>
                  <a:pt x="3275013" y="0"/>
                </a:moveTo>
                <a:lnTo>
                  <a:pt x="0" y="0"/>
                </a:lnTo>
                <a:lnTo>
                  <a:pt x="0" y="4408487"/>
                </a:lnTo>
                <a:lnTo>
                  <a:pt x="405774" y="4408487"/>
                </a:lnTo>
                <a:lnTo>
                  <a:pt x="405774" y="384420"/>
                </a:lnTo>
                <a:lnTo>
                  <a:pt x="3275668" y="385742"/>
                </a:lnTo>
                <a:lnTo>
                  <a:pt x="3275197" y="288025"/>
                </a:lnTo>
                <a:lnTo>
                  <a:pt x="3275483" y="97717"/>
                </a:lnTo>
                <a:lnTo>
                  <a:pt x="3275013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7261" y="2753211"/>
            <a:ext cx="4062095" cy="24599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>
              <a:lnSpc>
                <a:spcPts val="7100"/>
              </a:lnSpc>
              <a:spcBef>
                <a:spcPts val="890"/>
              </a:spcBef>
            </a:pPr>
            <a:r>
              <a:rPr sz="6450" b="0" spc="65" dirty="0">
                <a:latin typeface="Franklin Gothic Book"/>
                <a:cs typeface="Franklin Gothic Book"/>
              </a:rPr>
              <a:t>EXAMPLE </a:t>
            </a:r>
            <a:r>
              <a:rPr sz="6450" b="0" spc="55" dirty="0">
                <a:latin typeface="Franklin Gothic Book"/>
                <a:cs typeface="Franklin Gothic Book"/>
              </a:rPr>
              <a:t>PROBLEMS</a:t>
            </a:r>
            <a:endParaRPr sz="645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300" b="0" dirty="0">
                <a:latin typeface="Franklin Gothic Book"/>
                <a:cs typeface="Franklin Gothic Book"/>
              </a:rPr>
              <a:t>8 </a:t>
            </a:r>
            <a:r>
              <a:rPr sz="2300" b="0" spc="-10" dirty="0">
                <a:latin typeface="Franklin Gothic Book"/>
                <a:cs typeface="Franklin Gothic Book"/>
              </a:rPr>
              <a:t>Puzzle</a:t>
            </a:r>
            <a:endParaRPr sz="2300">
              <a:latin typeface="Franklin Gothic Book"/>
              <a:cs typeface="Franklin Gothic Boo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54724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9365" algn="l"/>
              </a:tabLst>
            </a:pPr>
            <a:r>
              <a:rPr spc="-25" dirty="0"/>
              <a:t>AO*</a:t>
            </a:r>
            <a:r>
              <a:rPr dirty="0"/>
              <a:t>	algorithm</a:t>
            </a:r>
            <a:r>
              <a:rPr spc="-1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160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361564" y="1355852"/>
            <a:ext cx="7793355" cy="157416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590550" marR="5080" indent="-577850">
              <a:lnSpc>
                <a:spcPct val="80800"/>
              </a:lnSpc>
              <a:spcBef>
                <a:spcPts val="650"/>
              </a:spcBef>
              <a:tabLst>
                <a:tab pos="589915" algn="l"/>
              </a:tabLst>
            </a:pP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c)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Propagate</a:t>
            </a:r>
            <a:r>
              <a:rPr sz="2400" i="1" spc="-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newly</a:t>
            </a:r>
            <a:r>
              <a:rPr sz="2400" i="1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discovered</a:t>
            </a:r>
            <a:r>
              <a:rPr sz="24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information</a:t>
            </a:r>
            <a:r>
              <a:rPr sz="24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up</a:t>
            </a:r>
            <a:r>
              <a:rPr sz="24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graph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doing</a:t>
            </a:r>
            <a:r>
              <a:rPr sz="24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following:</a:t>
            </a:r>
            <a:r>
              <a:rPr sz="24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let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S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set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SOLVED</a:t>
            </a:r>
            <a:r>
              <a:rPr sz="24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or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whose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h</a:t>
            </a:r>
            <a:r>
              <a:rPr sz="24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values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have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been</a:t>
            </a:r>
            <a:r>
              <a:rPr sz="24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changed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4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need</a:t>
            </a:r>
            <a:r>
              <a:rPr sz="24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have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values</a:t>
            </a:r>
            <a:r>
              <a:rPr sz="24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propagated</a:t>
            </a:r>
            <a:r>
              <a:rPr sz="24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back</a:t>
            </a:r>
            <a:r>
              <a:rPr sz="24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their</a:t>
            </a:r>
            <a:r>
              <a:rPr sz="24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parents.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Initialize</a:t>
            </a:r>
            <a:r>
              <a:rPr sz="24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S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to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Node.</a:t>
            </a:r>
            <a:r>
              <a:rPr sz="24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Until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S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empty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repeat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followings: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18764" y="4177284"/>
            <a:ext cx="297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iii.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8764" y="3238500"/>
            <a:ext cx="7306945" cy="29057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507365" indent="-494665">
              <a:lnSpc>
                <a:spcPct val="100000"/>
              </a:lnSpc>
              <a:spcBef>
                <a:spcPts val="290"/>
              </a:spcBef>
              <a:buAutoNum type="romanLcPeriod"/>
              <a:tabLst>
                <a:tab pos="507365" algn="l"/>
                <a:tab pos="508000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Remove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call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CURRENT.</a:t>
            </a:r>
            <a:endParaRPr sz="2000">
              <a:latin typeface="Times New Roman"/>
              <a:cs typeface="Times New Roman"/>
            </a:endParaRPr>
          </a:p>
          <a:p>
            <a:pPr marL="507365" marR="224790" indent="-494665">
              <a:lnSpc>
                <a:spcPct val="79000"/>
              </a:lnSpc>
              <a:spcBef>
                <a:spcPts val="695"/>
              </a:spcBef>
              <a:buAutoNum type="romanLcPeriod"/>
              <a:tabLst>
                <a:tab pos="507365" algn="l"/>
                <a:tab pos="508000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Compute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each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arcs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emerging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CURRENT.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Assign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minimum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successors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h.</a:t>
            </a:r>
            <a:endParaRPr sz="2000">
              <a:latin typeface="Times New Roman"/>
              <a:cs typeface="Times New Roman"/>
            </a:endParaRPr>
          </a:p>
          <a:p>
            <a:pPr marL="508000" marR="142875">
              <a:lnSpc>
                <a:spcPct val="79000"/>
              </a:lnSpc>
              <a:spcBef>
                <a:spcPts val="815"/>
              </a:spcBef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Mark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best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out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CURRENT</a:t>
            </a:r>
            <a:r>
              <a:rPr sz="2000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marking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arc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had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minimum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step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ii</a:t>
            </a:r>
            <a:endParaRPr sz="2000">
              <a:latin typeface="Times New Roman"/>
              <a:cs typeface="Times New Roman"/>
            </a:endParaRPr>
          </a:p>
          <a:p>
            <a:pPr marL="507365" marR="281305" indent="-494665">
              <a:lnSpc>
                <a:spcPct val="79000"/>
              </a:lnSpc>
              <a:spcBef>
                <a:spcPts val="700"/>
              </a:spcBef>
              <a:buAutoNum type="romanLcPeriod" startAt="4"/>
              <a:tabLst>
                <a:tab pos="507365" algn="l"/>
                <a:tab pos="508000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Mark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CURRENT</a:t>
            </a:r>
            <a:r>
              <a:rPr sz="2000" spc="-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SOLVED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all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connected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it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through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new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labeled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arc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have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been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labeled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SOLVED</a:t>
            </a:r>
            <a:endParaRPr sz="2000">
              <a:latin typeface="Times New Roman"/>
              <a:cs typeface="Times New Roman"/>
            </a:endParaRPr>
          </a:p>
          <a:p>
            <a:pPr marL="507365" marR="5080" indent="-494665">
              <a:lnSpc>
                <a:spcPct val="81000"/>
              </a:lnSpc>
              <a:spcBef>
                <a:spcPts val="670"/>
              </a:spcBef>
              <a:buAutoNum type="romanLcPeriod" startAt="4"/>
              <a:tabLst>
                <a:tab pos="507365" algn="l"/>
                <a:tab pos="508000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CURRENT</a:t>
            </a:r>
            <a:r>
              <a:rPr sz="2000" spc="-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has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been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labeled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SOLVED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or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was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just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changed,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propagate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new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back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up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through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graph.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add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all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ancestors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CURRENT</a:t>
            </a:r>
            <a:r>
              <a:rPr sz="2000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dirty="0"/>
              <a:t>An</a:t>
            </a:r>
            <a:r>
              <a:rPr spc="-5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7213" y="1989138"/>
            <a:ext cx="3381375" cy="44227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161</a:t>
            </a:fld>
            <a:endParaRPr spc="-25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5747" y="494283"/>
            <a:ext cx="27209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An</a:t>
            </a:r>
            <a:r>
              <a:rPr sz="4000" spc="-5" dirty="0"/>
              <a:t> </a:t>
            </a:r>
            <a:r>
              <a:rPr sz="4000" spc="-10" dirty="0"/>
              <a:t>Example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5735638" y="1125538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84776" y="898652"/>
            <a:ext cx="1056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707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(8)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-20061" dirty="0">
                <a:latin typeface="Times New Roman"/>
                <a:cs typeface="Times New Roman"/>
              </a:rPr>
              <a:t>A</a:t>
            </a:r>
            <a:endParaRPr sz="5400" baseline="-20061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162</a:t>
            </a:fld>
            <a:endParaRPr spc="-25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4622" y="512571"/>
            <a:ext cx="27209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An</a:t>
            </a:r>
            <a:r>
              <a:rPr sz="4000" spc="-5" dirty="0"/>
              <a:t> </a:t>
            </a:r>
            <a:r>
              <a:rPr sz="4000" spc="-10" dirty="0"/>
              <a:t>Example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656138" y="2276476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9689" y="2285491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22938" y="1112838"/>
            <a:ext cx="2397125" cy="1821180"/>
            <a:chOff x="5722938" y="1112838"/>
            <a:chExt cx="2397125" cy="1821180"/>
          </a:xfrm>
        </p:grpSpPr>
        <p:sp>
          <p:nvSpPr>
            <p:cNvPr id="6" name="object 6"/>
            <p:cNvSpPr/>
            <p:nvPr/>
          </p:nvSpPr>
          <p:spPr>
            <a:xfrm>
              <a:off x="5735638" y="112553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35863" y="234950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59463" y="1063244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59376" y="1553375"/>
            <a:ext cx="2449830" cy="2099945"/>
            <a:chOff x="5159376" y="1553375"/>
            <a:chExt cx="2449830" cy="2099945"/>
          </a:xfrm>
        </p:grpSpPr>
        <p:sp>
          <p:nvSpPr>
            <p:cNvPr id="10" name="object 10"/>
            <p:cNvSpPr/>
            <p:nvPr/>
          </p:nvSpPr>
          <p:spPr>
            <a:xfrm>
              <a:off x="5159376" y="1625588"/>
              <a:ext cx="653415" cy="724535"/>
            </a:xfrm>
            <a:custGeom>
              <a:avLst/>
              <a:gdLst/>
              <a:ahLst/>
              <a:cxnLst/>
              <a:rect l="l" t="t" r="r" b="b"/>
              <a:pathLst>
                <a:path w="653414" h="724535">
                  <a:moveTo>
                    <a:pt x="22694" y="641797"/>
                  </a:moveTo>
                  <a:lnTo>
                    <a:pt x="0" y="723912"/>
                  </a:lnTo>
                  <a:lnTo>
                    <a:pt x="79308" y="692798"/>
                  </a:lnTo>
                  <a:lnTo>
                    <a:pt x="65015" y="679922"/>
                  </a:lnTo>
                  <a:lnTo>
                    <a:pt x="46038" y="679922"/>
                  </a:lnTo>
                  <a:lnTo>
                    <a:pt x="38962" y="673547"/>
                  </a:lnTo>
                  <a:lnTo>
                    <a:pt x="47463" y="664110"/>
                  </a:lnTo>
                  <a:lnTo>
                    <a:pt x="22694" y="641797"/>
                  </a:lnTo>
                  <a:close/>
                </a:path>
                <a:path w="653414" h="724535">
                  <a:moveTo>
                    <a:pt x="47463" y="664110"/>
                  </a:moveTo>
                  <a:lnTo>
                    <a:pt x="38962" y="673547"/>
                  </a:lnTo>
                  <a:lnTo>
                    <a:pt x="46038" y="679922"/>
                  </a:lnTo>
                  <a:lnTo>
                    <a:pt x="54540" y="670485"/>
                  </a:lnTo>
                  <a:lnTo>
                    <a:pt x="47463" y="664110"/>
                  </a:lnTo>
                  <a:close/>
                </a:path>
                <a:path w="653414" h="724535">
                  <a:moveTo>
                    <a:pt x="54540" y="670485"/>
                  </a:moveTo>
                  <a:lnTo>
                    <a:pt x="46038" y="679922"/>
                  </a:lnTo>
                  <a:lnTo>
                    <a:pt x="65015" y="679922"/>
                  </a:lnTo>
                  <a:lnTo>
                    <a:pt x="54540" y="670485"/>
                  </a:lnTo>
                  <a:close/>
                </a:path>
                <a:path w="653414" h="724535">
                  <a:moveTo>
                    <a:pt x="645748" y="0"/>
                  </a:moveTo>
                  <a:lnTo>
                    <a:pt x="47463" y="664110"/>
                  </a:lnTo>
                  <a:lnTo>
                    <a:pt x="54540" y="670485"/>
                  </a:lnTo>
                  <a:lnTo>
                    <a:pt x="652825" y="6375"/>
                  </a:lnTo>
                  <a:lnTo>
                    <a:pt x="645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4201" y="306863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13437" y="1553374"/>
              <a:ext cx="1695450" cy="1515745"/>
            </a:xfrm>
            <a:custGeom>
              <a:avLst/>
              <a:gdLst/>
              <a:ahLst/>
              <a:cxnLst/>
              <a:rect l="l" t="t" r="r" b="b"/>
              <a:pathLst>
                <a:path w="1695450" h="1515745">
                  <a:moveTo>
                    <a:pt x="76200" y="1439075"/>
                  </a:moveTo>
                  <a:lnTo>
                    <a:pt x="42862" y="1439075"/>
                  </a:lnTo>
                  <a:lnTo>
                    <a:pt x="42862" y="146850"/>
                  </a:lnTo>
                  <a:lnTo>
                    <a:pt x="33337" y="146850"/>
                  </a:lnTo>
                  <a:lnTo>
                    <a:pt x="33337" y="1439075"/>
                  </a:lnTo>
                  <a:lnTo>
                    <a:pt x="0" y="1439075"/>
                  </a:lnTo>
                  <a:lnTo>
                    <a:pt x="38100" y="1515275"/>
                  </a:lnTo>
                  <a:lnTo>
                    <a:pt x="69850" y="1451775"/>
                  </a:lnTo>
                  <a:lnTo>
                    <a:pt x="76200" y="1439075"/>
                  </a:lnTo>
                  <a:close/>
                </a:path>
                <a:path w="1695450" h="1515745">
                  <a:moveTo>
                    <a:pt x="1695450" y="867575"/>
                  </a:moveTo>
                  <a:lnTo>
                    <a:pt x="1677581" y="836345"/>
                  </a:lnTo>
                  <a:lnTo>
                    <a:pt x="1653133" y="793623"/>
                  </a:lnTo>
                  <a:lnTo>
                    <a:pt x="1634655" y="821372"/>
                  </a:lnTo>
                  <a:lnTo>
                    <a:pt x="401091" y="0"/>
                  </a:lnTo>
                  <a:lnTo>
                    <a:pt x="395820" y="7937"/>
                  </a:lnTo>
                  <a:lnTo>
                    <a:pt x="1629384" y="829297"/>
                  </a:lnTo>
                  <a:lnTo>
                    <a:pt x="1610906" y="857046"/>
                  </a:lnTo>
                  <a:lnTo>
                    <a:pt x="1695450" y="867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378825" y="2298699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(8)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6213" y="2298699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3338" y="3205988"/>
            <a:ext cx="1054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516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(2)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24691" dirty="0">
                <a:latin typeface="Times New Roman"/>
                <a:cs typeface="Times New Roman"/>
              </a:rPr>
              <a:t>C</a:t>
            </a:r>
            <a:endParaRPr sz="5400" baseline="24691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62476" y="994155"/>
            <a:ext cx="779780" cy="17926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b="1" spc="-20" dirty="0">
                <a:latin typeface="Times New Roman"/>
                <a:cs typeface="Times New Roman"/>
              </a:rPr>
              <a:t>[12]</a:t>
            </a:r>
            <a:endParaRPr sz="2800">
              <a:latin typeface="Times New Roman"/>
              <a:cs typeface="Times New Roman"/>
            </a:endParaRPr>
          </a:p>
          <a:p>
            <a:pPr marL="588645">
              <a:lnSpc>
                <a:spcPct val="100000"/>
              </a:lnSpc>
              <a:spcBef>
                <a:spcPts val="625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1625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02338" y="2082291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27576" y="1394915"/>
            <a:ext cx="1228725" cy="737235"/>
            <a:chOff x="4727576" y="1394915"/>
            <a:chExt cx="1228725" cy="737235"/>
          </a:xfrm>
        </p:grpSpPr>
        <p:sp>
          <p:nvSpPr>
            <p:cNvPr id="19" name="object 19"/>
            <p:cNvSpPr/>
            <p:nvPr/>
          </p:nvSpPr>
          <p:spPr>
            <a:xfrm>
              <a:off x="5591176" y="1844676"/>
              <a:ext cx="360680" cy="144780"/>
            </a:xfrm>
            <a:custGeom>
              <a:avLst/>
              <a:gdLst/>
              <a:ahLst/>
              <a:cxnLst/>
              <a:rect l="l" t="t" r="r" b="b"/>
              <a:pathLst>
                <a:path w="360679" h="144780">
                  <a:moveTo>
                    <a:pt x="0" y="0"/>
                  </a:moveTo>
                  <a:lnTo>
                    <a:pt x="360362" y="1444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27576" y="1394915"/>
              <a:ext cx="737235" cy="737235"/>
            </a:xfrm>
            <a:custGeom>
              <a:avLst/>
              <a:gdLst/>
              <a:ahLst/>
              <a:cxnLst/>
              <a:rect l="l" t="t" r="r" b="b"/>
              <a:pathLst>
                <a:path w="737235" h="737235">
                  <a:moveTo>
                    <a:pt x="125723" y="503610"/>
                  </a:moveTo>
                  <a:lnTo>
                    <a:pt x="0" y="737096"/>
                  </a:lnTo>
                  <a:lnTo>
                    <a:pt x="168107" y="646577"/>
                  </a:lnTo>
                  <a:lnTo>
                    <a:pt x="126439" y="646577"/>
                  </a:lnTo>
                  <a:lnTo>
                    <a:pt x="109197" y="629334"/>
                  </a:lnTo>
                  <a:lnTo>
                    <a:pt x="107763" y="629334"/>
                  </a:lnTo>
                  <a:lnTo>
                    <a:pt x="107942" y="628079"/>
                  </a:lnTo>
                  <a:lnTo>
                    <a:pt x="90519" y="610656"/>
                  </a:lnTo>
                  <a:lnTo>
                    <a:pt x="113750" y="587425"/>
                  </a:lnTo>
                  <a:lnTo>
                    <a:pt x="125723" y="503610"/>
                  </a:lnTo>
                  <a:close/>
                </a:path>
                <a:path w="737235" h="737235">
                  <a:moveTo>
                    <a:pt x="149669" y="623347"/>
                  </a:moveTo>
                  <a:lnTo>
                    <a:pt x="109017" y="629155"/>
                  </a:lnTo>
                  <a:lnTo>
                    <a:pt x="126439" y="646577"/>
                  </a:lnTo>
                  <a:lnTo>
                    <a:pt x="149669" y="623347"/>
                  </a:lnTo>
                  <a:close/>
                </a:path>
                <a:path w="737235" h="737235">
                  <a:moveTo>
                    <a:pt x="233486" y="611372"/>
                  </a:moveTo>
                  <a:lnTo>
                    <a:pt x="149669" y="623347"/>
                  </a:lnTo>
                  <a:lnTo>
                    <a:pt x="126439" y="646577"/>
                  </a:lnTo>
                  <a:lnTo>
                    <a:pt x="168107" y="646577"/>
                  </a:lnTo>
                  <a:lnTo>
                    <a:pt x="233486" y="611372"/>
                  </a:lnTo>
                  <a:close/>
                </a:path>
                <a:path w="737235" h="737235">
                  <a:moveTo>
                    <a:pt x="109017" y="629155"/>
                  </a:moveTo>
                  <a:lnTo>
                    <a:pt x="107763" y="629334"/>
                  </a:lnTo>
                  <a:lnTo>
                    <a:pt x="109197" y="629334"/>
                  </a:lnTo>
                  <a:lnTo>
                    <a:pt x="109017" y="629155"/>
                  </a:lnTo>
                  <a:close/>
                </a:path>
                <a:path w="737235" h="737235">
                  <a:moveTo>
                    <a:pt x="126439" y="574735"/>
                  </a:moveTo>
                  <a:lnTo>
                    <a:pt x="113750" y="587425"/>
                  </a:lnTo>
                  <a:lnTo>
                    <a:pt x="107942" y="628079"/>
                  </a:lnTo>
                  <a:lnTo>
                    <a:pt x="109017" y="629155"/>
                  </a:lnTo>
                  <a:lnTo>
                    <a:pt x="149669" y="623347"/>
                  </a:lnTo>
                  <a:lnTo>
                    <a:pt x="162360" y="610656"/>
                  </a:lnTo>
                  <a:lnTo>
                    <a:pt x="126439" y="574735"/>
                  </a:lnTo>
                  <a:close/>
                </a:path>
                <a:path w="737235" h="737235">
                  <a:moveTo>
                    <a:pt x="113750" y="587425"/>
                  </a:moveTo>
                  <a:lnTo>
                    <a:pt x="90519" y="610656"/>
                  </a:lnTo>
                  <a:lnTo>
                    <a:pt x="107942" y="628079"/>
                  </a:lnTo>
                  <a:lnTo>
                    <a:pt x="113750" y="587425"/>
                  </a:lnTo>
                  <a:close/>
                </a:path>
                <a:path w="737235" h="737235">
                  <a:moveTo>
                    <a:pt x="198281" y="502893"/>
                  </a:moveTo>
                  <a:lnTo>
                    <a:pt x="162360" y="538815"/>
                  </a:lnTo>
                  <a:lnTo>
                    <a:pt x="198281" y="574735"/>
                  </a:lnTo>
                  <a:lnTo>
                    <a:pt x="234203" y="538815"/>
                  </a:lnTo>
                  <a:lnTo>
                    <a:pt x="198281" y="502893"/>
                  </a:lnTo>
                  <a:close/>
                </a:path>
                <a:path w="737235" h="737235">
                  <a:moveTo>
                    <a:pt x="270123" y="431051"/>
                  </a:moveTo>
                  <a:lnTo>
                    <a:pt x="234203" y="466972"/>
                  </a:lnTo>
                  <a:lnTo>
                    <a:pt x="270123" y="502893"/>
                  </a:lnTo>
                  <a:lnTo>
                    <a:pt x="306044" y="466972"/>
                  </a:lnTo>
                  <a:lnTo>
                    <a:pt x="270123" y="431051"/>
                  </a:lnTo>
                  <a:close/>
                </a:path>
                <a:path w="737235" h="737235">
                  <a:moveTo>
                    <a:pt x="341966" y="359209"/>
                  </a:moveTo>
                  <a:lnTo>
                    <a:pt x="306044" y="395131"/>
                  </a:lnTo>
                  <a:lnTo>
                    <a:pt x="341966" y="431051"/>
                  </a:lnTo>
                  <a:lnTo>
                    <a:pt x="377887" y="395131"/>
                  </a:lnTo>
                  <a:lnTo>
                    <a:pt x="341966" y="359209"/>
                  </a:lnTo>
                  <a:close/>
                </a:path>
                <a:path w="737235" h="737235">
                  <a:moveTo>
                    <a:pt x="413807" y="287367"/>
                  </a:moveTo>
                  <a:lnTo>
                    <a:pt x="377887" y="323288"/>
                  </a:lnTo>
                  <a:lnTo>
                    <a:pt x="413807" y="359209"/>
                  </a:lnTo>
                  <a:lnTo>
                    <a:pt x="449728" y="323288"/>
                  </a:lnTo>
                  <a:lnTo>
                    <a:pt x="413807" y="287367"/>
                  </a:lnTo>
                  <a:close/>
                </a:path>
                <a:path w="737235" h="737235">
                  <a:moveTo>
                    <a:pt x="485650" y="215525"/>
                  </a:moveTo>
                  <a:lnTo>
                    <a:pt x="449728" y="251447"/>
                  </a:lnTo>
                  <a:lnTo>
                    <a:pt x="485650" y="287367"/>
                  </a:lnTo>
                  <a:lnTo>
                    <a:pt x="521571" y="251447"/>
                  </a:lnTo>
                  <a:lnTo>
                    <a:pt x="485650" y="215525"/>
                  </a:lnTo>
                  <a:close/>
                </a:path>
                <a:path w="737235" h="737235">
                  <a:moveTo>
                    <a:pt x="557491" y="143683"/>
                  </a:moveTo>
                  <a:lnTo>
                    <a:pt x="521571" y="179604"/>
                  </a:lnTo>
                  <a:lnTo>
                    <a:pt x="557491" y="215525"/>
                  </a:lnTo>
                  <a:lnTo>
                    <a:pt x="593412" y="179604"/>
                  </a:lnTo>
                  <a:lnTo>
                    <a:pt x="557491" y="143683"/>
                  </a:lnTo>
                  <a:close/>
                </a:path>
                <a:path w="737235" h="737235">
                  <a:moveTo>
                    <a:pt x="629334" y="71841"/>
                  </a:moveTo>
                  <a:lnTo>
                    <a:pt x="593412" y="107762"/>
                  </a:lnTo>
                  <a:lnTo>
                    <a:pt x="629334" y="143683"/>
                  </a:lnTo>
                  <a:lnTo>
                    <a:pt x="665255" y="107762"/>
                  </a:lnTo>
                  <a:lnTo>
                    <a:pt x="629334" y="71841"/>
                  </a:lnTo>
                  <a:close/>
                </a:path>
                <a:path w="737235" h="737235">
                  <a:moveTo>
                    <a:pt x="701175" y="0"/>
                  </a:moveTo>
                  <a:lnTo>
                    <a:pt x="665255" y="35920"/>
                  </a:lnTo>
                  <a:lnTo>
                    <a:pt x="701175" y="71841"/>
                  </a:lnTo>
                  <a:lnTo>
                    <a:pt x="737097" y="35920"/>
                  </a:lnTo>
                  <a:lnTo>
                    <a:pt x="701175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651626" y="921004"/>
            <a:ext cx="618490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b="1" spc="-20" dirty="0">
                <a:latin typeface="Times New Roman"/>
                <a:cs typeface="Times New Roman"/>
              </a:rPr>
              <a:t>[13]</a:t>
            </a:r>
            <a:endParaRPr sz="2800">
              <a:latin typeface="Times New Roman"/>
              <a:cs typeface="Times New Roman"/>
            </a:endParaRPr>
          </a:p>
          <a:p>
            <a:pPr marL="299720">
              <a:lnSpc>
                <a:spcPct val="100000"/>
              </a:lnSpc>
              <a:spcBef>
                <a:spcPts val="625"/>
              </a:spcBef>
            </a:pPr>
            <a:r>
              <a:rPr sz="2800" b="1" dirty="0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163</a:t>
            </a:fld>
            <a:endParaRPr spc="-25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310" y="604011"/>
            <a:ext cx="27209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An</a:t>
            </a:r>
            <a:r>
              <a:rPr sz="4000" spc="-5" dirty="0"/>
              <a:t> </a:t>
            </a:r>
            <a:r>
              <a:rPr sz="4000" spc="-10" dirty="0"/>
              <a:t>Example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656138" y="2276476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9689" y="2285491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22938" y="1112838"/>
            <a:ext cx="2397125" cy="1821180"/>
            <a:chOff x="5722938" y="1112838"/>
            <a:chExt cx="2397125" cy="1821180"/>
          </a:xfrm>
        </p:grpSpPr>
        <p:sp>
          <p:nvSpPr>
            <p:cNvPr id="6" name="object 6"/>
            <p:cNvSpPr/>
            <p:nvPr/>
          </p:nvSpPr>
          <p:spPr>
            <a:xfrm>
              <a:off x="5735638" y="112553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35863" y="234950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78376" y="2212340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9463" y="1063244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59376" y="1553375"/>
            <a:ext cx="2449830" cy="2099945"/>
            <a:chOff x="5159376" y="1553375"/>
            <a:chExt cx="2449830" cy="2099945"/>
          </a:xfrm>
        </p:grpSpPr>
        <p:sp>
          <p:nvSpPr>
            <p:cNvPr id="11" name="object 11"/>
            <p:cNvSpPr/>
            <p:nvPr/>
          </p:nvSpPr>
          <p:spPr>
            <a:xfrm>
              <a:off x="5159376" y="1625588"/>
              <a:ext cx="653415" cy="724535"/>
            </a:xfrm>
            <a:custGeom>
              <a:avLst/>
              <a:gdLst/>
              <a:ahLst/>
              <a:cxnLst/>
              <a:rect l="l" t="t" r="r" b="b"/>
              <a:pathLst>
                <a:path w="653414" h="724535">
                  <a:moveTo>
                    <a:pt x="22694" y="641797"/>
                  </a:moveTo>
                  <a:lnTo>
                    <a:pt x="0" y="723912"/>
                  </a:lnTo>
                  <a:lnTo>
                    <a:pt x="79308" y="692798"/>
                  </a:lnTo>
                  <a:lnTo>
                    <a:pt x="65015" y="679922"/>
                  </a:lnTo>
                  <a:lnTo>
                    <a:pt x="46038" y="679922"/>
                  </a:lnTo>
                  <a:lnTo>
                    <a:pt x="38962" y="673547"/>
                  </a:lnTo>
                  <a:lnTo>
                    <a:pt x="47463" y="664110"/>
                  </a:lnTo>
                  <a:lnTo>
                    <a:pt x="22694" y="641797"/>
                  </a:lnTo>
                  <a:close/>
                </a:path>
                <a:path w="653414" h="724535">
                  <a:moveTo>
                    <a:pt x="47463" y="664110"/>
                  </a:moveTo>
                  <a:lnTo>
                    <a:pt x="38962" y="673547"/>
                  </a:lnTo>
                  <a:lnTo>
                    <a:pt x="46038" y="679922"/>
                  </a:lnTo>
                  <a:lnTo>
                    <a:pt x="54540" y="670485"/>
                  </a:lnTo>
                  <a:lnTo>
                    <a:pt x="47463" y="664110"/>
                  </a:lnTo>
                  <a:close/>
                </a:path>
                <a:path w="653414" h="724535">
                  <a:moveTo>
                    <a:pt x="54540" y="670485"/>
                  </a:moveTo>
                  <a:lnTo>
                    <a:pt x="46038" y="679922"/>
                  </a:lnTo>
                  <a:lnTo>
                    <a:pt x="65015" y="679922"/>
                  </a:lnTo>
                  <a:lnTo>
                    <a:pt x="54540" y="670485"/>
                  </a:lnTo>
                  <a:close/>
                </a:path>
                <a:path w="653414" h="724535">
                  <a:moveTo>
                    <a:pt x="645748" y="0"/>
                  </a:moveTo>
                  <a:lnTo>
                    <a:pt x="47463" y="664110"/>
                  </a:lnTo>
                  <a:lnTo>
                    <a:pt x="54540" y="670485"/>
                  </a:lnTo>
                  <a:lnTo>
                    <a:pt x="652825" y="6375"/>
                  </a:lnTo>
                  <a:lnTo>
                    <a:pt x="645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64201" y="306863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13437" y="1553374"/>
              <a:ext cx="1695450" cy="1515745"/>
            </a:xfrm>
            <a:custGeom>
              <a:avLst/>
              <a:gdLst/>
              <a:ahLst/>
              <a:cxnLst/>
              <a:rect l="l" t="t" r="r" b="b"/>
              <a:pathLst>
                <a:path w="1695450" h="1515745">
                  <a:moveTo>
                    <a:pt x="76200" y="1439075"/>
                  </a:moveTo>
                  <a:lnTo>
                    <a:pt x="42862" y="1439075"/>
                  </a:lnTo>
                  <a:lnTo>
                    <a:pt x="42862" y="146850"/>
                  </a:lnTo>
                  <a:lnTo>
                    <a:pt x="33337" y="146850"/>
                  </a:lnTo>
                  <a:lnTo>
                    <a:pt x="33337" y="1439075"/>
                  </a:lnTo>
                  <a:lnTo>
                    <a:pt x="0" y="1439075"/>
                  </a:lnTo>
                  <a:lnTo>
                    <a:pt x="38100" y="1515275"/>
                  </a:lnTo>
                  <a:lnTo>
                    <a:pt x="69850" y="1451775"/>
                  </a:lnTo>
                  <a:lnTo>
                    <a:pt x="76200" y="1439075"/>
                  </a:lnTo>
                  <a:close/>
                </a:path>
                <a:path w="1695450" h="1515745">
                  <a:moveTo>
                    <a:pt x="1695450" y="867575"/>
                  </a:moveTo>
                  <a:lnTo>
                    <a:pt x="1677581" y="836345"/>
                  </a:lnTo>
                  <a:lnTo>
                    <a:pt x="1653133" y="793623"/>
                  </a:lnTo>
                  <a:lnTo>
                    <a:pt x="1634655" y="821372"/>
                  </a:lnTo>
                  <a:lnTo>
                    <a:pt x="401091" y="0"/>
                  </a:lnTo>
                  <a:lnTo>
                    <a:pt x="395820" y="7937"/>
                  </a:lnTo>
                  <a:lnTo>
                    <a:pt x="1629384" y="829297"/>
                  </a:lnTo>
                  <a:lnTo>
                    <a:pt x="1610906" y="857046"/>
                  </a:lnTo>
                  <a:lnTo>
                    <a:pt x="1695450" y="867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378825" y="2298699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(8)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86213" y="2298699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</a:t>
            </a: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2800" b="1" spc="-25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13338" y="3205988"/>
            <a:ext cx="1054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516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(2)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24691" dirty="0">
                <a:latin typeface="Times New Roman"/>
                <a:cs typeface="Times New Roman"/>
              </a:rPr>
              <a:t>C</a:t>
            </a:r>
            <a:endParaRPr sz="5400" baseline="24691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62476" y="994155"/>
            <a:ext cx="779780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b="1" spc="-20" dirty="0">
                <a:latin typeface="Times New Roman"/>
                <a:cs typeface="Times New Roman"/>
              </a:rPr>
              <a:t>[</a:t>
            </a:r>
            <a:r>
              <a:rPr sz="2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15</a:t>
            </a:r>
            <a:r>
              <a:rPr sz="2800" b="1" spc="-20" dirty="0">
                <a:latin typeface="Times New Roman"/>
                <a:cs typeface="Times New Roman"/>
              </a:rPr>
              <a:t>]</a:t>
            </a:r>
            <a:endParaRPr sz="2800">
              <a:latin typeface="Times New Roman"/>
              <a:cs typeface="Times New Roman"/>
            </a:endParaRPr>
          </a:p>
          <a:p>
            <a:pPr marL="588645">
              <a:lnSpc>
                <a:spcPct val="100000"/>
              </a:lnSpc>
              <a:spcBef>
                <a:spcPts val="625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02338" y="2082291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86413" y="1176648"/>
            <a:ext cx="1301750" cy="817880"/>
            <a:chOff x="5586413" y="1176648"/>
            <a:chExt cx="1301750" cy="817880"/>
          </a:xfrm>
        </p:grpSpPr>
        <p:sp>
          <p:nvSpPr>
            <p:cNvPr id="20" name="object 20"/>
            <p:cNvSpPr/>
            <p:nvPr/>
          </p:nvSpPr>
          <p:spPr>
            <a:xfrm>
              <a:off x="5591176" y="1844676"/>
              <a:ext cx="360680" cy="144780"/>
            </a:xfrm>
            <a:custGeom>
              <a:avLst/>
              <a:gdLst/>
              <a:ahLst/>
              <a:cxnLst/>
              <a:rect l="l" t="t" r="r" b="b"/>
              <a:pathLst>
                <a:path w="360679" h="144780">
                  <a:moveTo>
                    <a:pt x="0" y="0"/>
                  </a:moveTo>
                  <a:lnTo>
                    <a:pt x="360362" y="1444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96670" y="1176648"/>
              <a:ext cx="591820" cy="452755"/>
            </a:xfrm>
            <a:custGeom>
              <a:avLst/>
              <a:gdLst/>
              <a:ahLst/>
              <a:cxnLst/>
              <a:rect l="l" t="t" r="r" b="b"/>
              <a:pathLst>
                <a:path w="591820" h="452755">
                  <a:moveTo>
                    <a:pt x="30462" y="0"/>
                  </a:moveTo>
                  <a:lnTo>
                    <a:pt x="0" y="40653"/>
                  </a:lnTo>
                  <a:lnTo>
                    <a:pt x="40652" y="71116"/>
                  </a:lnTo>
                  <a:lnTo>
                    <a:pt x="71114" y="30462"/>
                  </a:lnTo>
                  <a:lnTo>
                    <a:pt x="30462" y="0"/>
                  </a:lnTo>
                  <a:close/>
                </a:path>
                <a:path w="591820" h="452755">
                  <a:moveTo>
                    <a:pt x="111768" y="60924"/>
                  </a:moveTo>
                  <a:lnTo>
                    <a:pt x="81306" y="101578"/>
                  </a:lnTo>
                  <a:lnTo>
                    <a:pt x="121960" y="132040"/>
                  </a:lnTo>
                  <a:lnTo>
                    <a:pt x="152422" y="91386"/>
                  </a:lnTo>
                  <a:lnTo>
                    <a:pt x="111768" y="60924"/>
                  </a:lnTo>
                  <a:close/>
                </a:path>
                <a:path w="591820" h="452755">
                  <a:moveTo>
                    <a:pt x="193075" y="121848"/>
                  </a:moveTo>
                  <a:lnTo>
                    <a:pt x="162613" y="162502"/>
                  </a:lnTo>
                  <a:lnTo>
                    <a:pt x="203267" y="192965"/>
                  </a:lnTo>
                  <a:lnTo>
                    <a:pt x="233729" y="152311"/>
                  </a:lnTo>
                  <a:lnTo>
                    <a:pt x="193075" y="121848"/>
                  </a:lnTo>
                  <a:close/>
                </a:path>
                <a:path w="591820" h="452755">
                  <a:moveTo>
                    <a:pt x="274382" y="182773"/>
                  </a:moveTo>
                  <a:lnTo>
                    <a:pt x="243920" y="223426"/>
                  </a:lnTo>
                  <a:lnTo>
                    <a:pt x="284573" y="253888"/>
                  </a:lnTo>
                  <a:lnTo>
                    <a:pt x="315036" y="213235"/>
                  </a:lnTo>
                  <a:lnTo>
                    <a:pt x="274382" y="182773"/>
                  </a:lnTo>
                  <a:close/>
                </a:path>
                <a:path w="591820" h="452755">
                  <a:moveTo>
                    <a:pt x="427199" y="360759"/>
                  </a:moveTo>
                  <a:lnTo>
                    <a:pt x="342532" y="360796"/>
                  </a:lnTo>
                  <a:lnTo>
                    <a:pt x="591492" y="452127"/>
                  </a:lnTo>
                  <a:lnTo>
                    <a:pt x="535057" y="375737"/>
                  </a:lnTo>
                  <a:lnTo>
                    <a:pt x="447187" y="375737"/>
                  </a:lnTo>
                  <a:lnTo>
                    <a:pt x="427199" y="360759"/>
                  </a:lnTo>
                  <a:close/>
                </a:path>
                <a:path w="591820" h="452755">
                  <a:moveTo>
                    <a:pt x="458420" y="360745"/>
                  </a:moveTo>
                  <a:lnTo>
                    <a:pt x="427199" y="360759"/>
                  </a:lnTo>
                  <a:lnTo>
                    <a:pt x="447187" y="375737"/>
                  </a:lnTo>
                  <a:lnTo>
                    <a:pt x="458420" y="360745"/>
                  </a:lnTo>
                  <a:close/>
                </a:path>
                <a:path w="591820" h="452755">
                  <a:moveTo>
                    <a:pt x="433918" y="238836"/>
                  </a:moveTo>
                  <a:lnTo>
                    <a:pt x="457661" y="320105"/>
                  </a:lnTo>
                  <a:lnTo>
                    <a:pt x="477649" y="335083"/>
                  </a:lnTo>
                  <a:lnTo>
                    <a:pt x="466416" y="350074"/>
                  </a:lnTo>
                  <a:lnTo>
                    <a:pt x="469532" y="360740"/>
                  </a:lnTo>
                  <a:lnTo>
                    <a:pt x="458420" y="360745"/>
                  </a:lnTo>
                  <a:lnTo>
                    <a:pt x="447187" y="375737"/>
                  </a:lnTo>
                  <a:lnTo>
                    <a:pt x="535057" y="375737"/>
                  </a:lnTo>
                  <a:lnTo>
                    <a:pt x="433918" y="238836"/>
                  </a:lnTo>
                  <a:close/>
                </a:path>
                <a:path w="591820" h="452755">
                  <a:moveTo>
                    <a:pt x="436996" y="304620"/>
                  </a:moveTo>
                  <a:lnTo>
                    <a:pt x="406534" y="345274"/>
                  </a:lnTo>
                  <a:lnTo>
                    <a:pt x="427199" y="360759"/>
                  </a:lnTo>
                  <a:lnTo>
                    <a:pt x="458424" y="360740"/>
                  </a:lnTo>
                  <a:lnTo>
                    <a:pt x="466416" y="350074"/>
                  </a:lnTo>
                  <a:lnTo>
                    <a:pt x="457661" y="320105"/>
                  </a:lnTo>
                  <a:lnTo>
                    <a:pt x="436996" y="304620"/>
                  </a:lnTo>
                  <a:close/>
                </a:path>
                <a:path w="591820" h="452755">
                  <a:moveTo>
                    <a:pt x="457661" y="320105"/>
                  </a:moveTo>
                  <a:lnTo>
                    <a:pt x="466416" y="350074"/>
                  </a:lnTo>
                  <a:lnTo>
                    <a:pt x="477649" y="335083"/>
                  </a:lnTo>
                  <a:lnTo>
                    <a:pt x="457661" y="320105"/>
                  </a:lnTo>
                  <a:close/>
                </a:path>
                <a:path w="591820" h="452755">
                  <a:moveTo>
                    <a:pt x="355688" y="243697"/>
                  </a:moveTo>
                  <a:lnTo>
                    <a:pt x="325226" y="284350"/>
                  </a:lnTo>
                  <a:lnTo>
                    <a:pt x="365880" y="314812"/>
                  </a:lnTo>
                  <a:lnTo>
                    <a:pt x="396342" y="274159"/>
                  </a:lnTo>
                  <a:lnTo>
                    <a:pt x="355688" y="243697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651626" y="921004"/>
            <a:ext cx="618490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b="1" spc="-20" dirty="0">
                <a:latin typeface="Times New Roman"/>
                <a:cs typeface="Times New Roman"/>
              </a:rPr>
              <a:t>[13]</a:t>
            </a:r>
            <a:endParaRPr sz="2800">
              <a:latin typeface="Times New Roman"/>
              <a:cs typeface="Times New Roman"/>
            </a:endParaRPr>
          </a:p>
          <a:p>
            <a:pPr marL="299720">
              <a:lnSpc>
                <a:spcPct val="100000"/>
              </a:lnSpc>
              <a:spcBef>
                <a:spcPts val="625"/>
              </a:spcBef>
            </a:pPr>
            <a:r>
              <a:rPr sz="2800" b="1" dirty="0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29538" y="2704469"/>
            <a:ext cx="579120" cy="437515"/>
          </a:xfrm>
          <a:custGeom>
            <a:avLst/>
            <a:gdLst/>
            <a:ahLst/>
            <a:cxnLst/>
            <a:rect l="l" t="t" r="r" b="b"/>
            <a:pathLst>
              <a:path w="579120" h="437514">
                <a:moveTo>
                  <a:pt x="515361" y="395198"/>
                </a:moveTo>
                <a:lnTo>
                  <a:pt x="495324" y="421841"/>
                </a:lnTo>
                <a:lnTo>
                  <a:pt x="579123" y="437192"/>
                </a:lnTo>
                <a:lnTo>
                  <a:pt x="562000" y="402832"/>
                </a:lnTo>
                <a:lnTo>
                  <a:pt x="525512" y="402832"/>
                </a:lnTo>
                <a:lnTo>
                  <a:pt x="515361" y="395198"/>
                </a:lnTo>
                <a:close/>
              </a:path>
              <a:path w="579120" h="437514">
                <a:moveTo>
                  <a:pt x="521087" y="387586"/>
                </a:moveTo>
                <a:lnTo>
                  <a:pt x="515361" y="395198"/>
                </a:lnTo>
                <a:lnTo>
                  <a:pt x="525512" y="402832"/>
                </a:lnTo>
                <a:lnTo>
                  <a:pt x="531237" y="395220"/>
                </a:lnTo>
                <a:lnTo>
                  <a:pt x="521087" y="387586"/>
                </a:lnTo>
                <a:close/>
              </a:path>
              <a:path w="579120" h="437514">
                <a:moveTo>
                  <a:pt x="541125" y="360942"/>
                </a:moveTo>
                <a:lnTo>
                  <a:pt x="521087" y="387586"/>
                </a:lnTo>
                <a:lnTo>
                  <a:pt x="531237" y="395220"/>
                </a:lnTo>
                <a:lnTo>
                  <a:pt x="525512" y="402832"/>
                </a:lnTo>
                <a:lnTo>
                  <a:pt x="562000" y="402832"/>
                </a:lnTo>
                <a:lnTo>
                  <a:pt x="541125" y="360942"/>
                </a:lnTo>
                <a:close/>
              </a:path>
              <a:path w="579120" h="437514">
                <a:moveTo>
                  <a:pt x="5725" y="0"/>
                </a:moveTo>
                <a:lnTo>
                  <a:pt x="0" y="7612"/>
                </a:lnTo>
                <a:lnTo>
                  <a:pt x="515361" y="395198"/>
                </a:lnTo>
                <a:lnTo>
                  <a:pt x="521087" y="387586"/>
                </a:lnTo>
                <a:lnTo>
                  <a:pt x="57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426076" y="2441955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164</a:t>
            </a:fld>
            <a:endParaRPr spc="-25"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7464" y="561339"/>
            <a:ext cx="27209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An</a:t>
            </a:r>
            <a:r>
              <a:rPr sz="4000" spc="-5" dirty="0"/>
              <a:t> </a:t>
            </a:r>
            <a:r>
              <a:rPr sz="4000" spc="-10" dirty="0"/>
              <a:t>Example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656138" y="2276477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9689" y="2285491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35864" y="234950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78376" y="2212340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35638" y="1125538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59463" y="1063244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85083" y="1553375"/>
            <a:ext cx="3683000" cy="4404995"/>
            <a:chOff x="5085083" y="1553375"/>
            <a:chExt cx="3683000" cy="4404995"/>
          </a:xfrm>
        </p:grpSpPr>
        <p:sp>
          <p:nvSpPr>
            <p:cNvPr id="10" name="object 10"/>
            <p:cNvSpPr/>
            <p:nvPr/>
          </p:nvSpPr>
          <p:spPr>
            <a:xfrm>
              <a:off x="5159376" y="1625589"/>
              <a:ext cx="653415" cy="724535"/>
            </a:xfrm>
            <a:custGeom>
              <a:avLst/>
              <a:gdLst/>
              <a:ahLst/>
              <a:cxnLst/>
              <a:rect l="l" t="t" r="r" b="b"/>
              <a:pathLst>
                <a:path w="653414" h="724535">
                  <a:moveTo>
                    <a:pt x="22694" y="641797"/>
                  </a:moveTo>
                  <a:lnTo>
                    <a:pt x="0" y="723912"/>
                  </a:lnTo>
                  <a:lnTo>
                    <a:pt x="79308" y="692798"/>
                  </a:lnTo>
                  <a:lnTo>
                    <a:pt x="65015" y="679922"/>
                  </a:lnTo>
                  <a:lnTo>
                    <a:pt x="46038" y="679922"/>
                  </a:lnTo>
                  <a:lnTo>
                    <a:pt x="38962" y="673547"/>
                  </a:lnTo>
                  <a:lnTo>
                    <a:pt x="47463" y="664110"/>
                  </a:lnTo>
                  <a:lnTo>
                    <a:pt x="22694" y="641797"/>
                  </a:lnTo>
                  <a:close/>
                </a:path>
                <a:path w="653414" h="724535">
                  <a:moveTo>
                    <a:pt x="47463" y="664110"/>
                  </a:moveTo>
                  <a:lnTo>
                    <a:pt x="38962" y="673547"/>
                  </a:lnTo>
                  <a:lnTo>
                    <a:pt x="46038" y="679922"/>
                  </a:lnTo>
                  <a:lnTo>
                    <a:pt x="54540" y="670485"/>
                  </a:lnTo>
                  <a:lnTo>
                    <a:pt x="47463" y="664110"/>
                  </a:lnTo>
                  <a:close/>
                </a:path>
                <a:path w="653414" h="724535">
                  <a:moveTo>
                    <a:pt x="54540" y="670485"/>
                  </a:moveTo>
                  <a:lnTo>
                    <a:pt x="46038" y="679922"/>
                  </a:lnTo>
                  <a:lnTo>
                    <a:pt x="65015" y="679922"/>
                  </a:lnTo>
                  <a:lnTo>
                    <a:pt x="54540" y="670485"/>
                  </a:lnTo>
                  <a:close/>
                </a:path>
                <a:path w="653414" h="724535">
                  <a:moveTo>
                    <a:pt x="645748" y="0"/>
                  </a:moveTo>
                  <a:lnTo>
                    <a:pt x="47463" y="664110"/>
                  </a:lnTo>
                  <a:lnTo>
                    <a:pt x="54540" y="670485"/>
                  </a:lnTo>
                  <a:lnTo>
                    <a:pt x="652825" y="6375"/>
                  </a:lnTo>
                  <a:lnTo>
                    <a:pt x="645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4201" y="306863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5080" y="1553374"/>
              <a:ext cx="2524125" cy="1659889"/>
            </a:xfrm>
            <a:custGeom>
              <a:avLst/>
              <a:gdLst/>
              <a:ahLst/>
              <a:cxnLst/>
              <a:rect l="l" t="t" r="r" b="b"/>
              <a:pathLst>
                <a:path w="2524125" h="1659889">
                  <a:moveTo>
                    <a:pt x="579120" y="1659737"/>
                  </a:moveTo>
                  <a:lnTo>
                    <a:pt x="561962" y="1625460"/>
                  </a:lnTo>
                  <a:lnTo>
                    <a:pt x="540981" y="1583550"/>
                  </a:lnTo>
                  <a:lnTo>
                    <a:pt x="531152" y="1596682"/>
                  </a:lnTo>
                  <a:lnTo>
                    <a:pt x="531152" y="1617853"/>
                  </a:lnTo>
                  <a:lnTo>
                    <a:pt x="525437" y="1625460"/>
                  </a:lnTo>
                  <a:lnTo>
                    <a:pt x="531139" y="1617853"/>
                  </a:lnTo>
                  <a:lnTo>
                    <a:pt x="531152" y="1596682"/>
                  </a:lnTo>
                  <a:lnTo>
                    <a:pt x="520992" y="1610233"/>
                  </a:lnTo>
                  <a:lnTo>
                    <a:pt x="5715" y="1224127"/>
                  </a:lnTo>
                  <a:lnTo>
                    <a:pt x="0" y="1231747"/>
                  </a:lnTo>
                  <a:lnTo>
                    <a:pt x="515277" y="1617840"/>
                  </a:lnTo>
                  <a:lnTo>
                    <a:pt x="495287" y="1644535"/>
                  </a:lnTo>
                  <a:lnTo>
                    <a:pt x="579120" y="1659737"/>
                  </a:lnTo>
                  <a:close/>
                </a:path>
                <a:path w="2524125" h="1659889">
                  <a:moveTo>
                    <a:pt x="904557" y="1439075"/>
                  </a:moveTo>
                  <a:lnTo>
                    <a:pt x="871220" y="1439075"/>
                  </a:lnTo>
                  <a:lnTo>
                    <a:pt x="871220" y="146850"/>
                  </a:lnTo>
                  <a:lnTo>
                    <a:pt x="861695" y="146850"/>
                  </a:lnTo>
                  <a:lnTo>
                    <a:pt x="861695" y="1439075"/>
                  </a:lnTo>
                  <a:lnTo>
                    <a:pt x="828357" y="1439075"/>
                  </a:lnTo>
                  <a:lnTo>
                    <a:pt x="866457" y="1515275"/>
                  </a:lnTo>
                  <a:lnTo>
                    <a:pt x="898207" y="1451775"/>
                  </a:lnTo>
                  <a:lnTo>
                    <a:pt x="904557" y="1439075"/>
                  </a:lnTo>
                  <a:close/>
                </a:path>
                <a:path w="2524125" h="1659889">
                  <a:moveTo>
                    <a:pt x="2523807" y="867575"/>
                  </a:moveTo>
                  <a:lnTo>
                    <a:pt x="2505938" y="836345"/>
                  </a:lnTo>
                  <a:lnTo>
                    <a:pt x="2481491" y="793623"/>
                  </a:lnTo>
                  <a:lnTo>
                    <a:pt x="2463012" y="821372"/>
                  </a:lnTo>
                  <a:lnTo>
                    <a:pt x="1229448" y="0"/>
                  </a:lnTo>
                  <a:lnTo>
                    <a:pt x="1224178" y="7937"/>
                  </a:lnTo>
                  <a:lnTo>
                    <a:pt x="2457742" y="829297"/>
                  </a:lnTo>
                  <a:lnTo>
                    <a:pt x="2439263" y="857046"/>
                  </a:lnTo>
                  <a:lnTo>
                    <a:pt x="2523807" y="867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43700" y="429260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68409" y="2922409"/>
              <a:ext cx="588010" cy="1443355"/>
            </a:xfrm>
            <a:custGeom>
              <a:avLst/>
              <a:gdLst/>
              <a:ahLst/>
              <a:cxnLst/>
              <a:rect l="l" t="t" r="r" b="b"/>
              <a:pathLst>
                <a:path w="588009" h="1443354">
                  <a:moveTo>
                    <a:pt x="0" y="1358318"/>
                  </a:moveTo>
                  <a:lnTo>
                    <a:pt x="7090" y="1443217"/>
                  </a:lnTo>
                  <a:lnTo>
                    <a:pt x="70755" y="1386605"/>
                  </a:lnTo>
                  <a:lnTo>
                    <a:pt x="69294" y="1386020"/>
                  </a:lnTo>
                  <a:lnTo>
                    <a:pt x="35086" y="1386020"/>
                  </a:lnTo>
                  <a:lnTo>
                    <a:pt x="26242" y="1382485"/>
                  </a:lnTo>
                  <a:lnTo>
                    <a:pt x="30955" y="1370693"/>
                  </a:lnTo>
                  <a:lnTo>
                    <a:pt x="0" y="1358318"/>
                  </a:lnTo>
                  <a:close/>
                </a:path>
                <a:path w="588009" h="1443354">
                  <a:moveTo>
                    <a:pt x="30955" y="1370693"/>
                  </a:moveTo>
                  <a:lnTo>
                    <a:pt x="26242" y="1382485"/>
                  </a:lnTo>
                  <a:lnTo>
                    <a:pt x="35086" y="1386020"/>
                  </a:lnTo>
                  <a:lnTo>
                    <a:pt x="39800" y="1374229"/>
                  </a:lnTo>
                  <a:lnTo>
                    <a:pt x="30955" y="1370693"/>
                  </a:lnTo>
                  <a:close/>
                </a:path>
                <a:path w="588009" h="1443354">
                  <a:moveTo>
                    <a:pt x="39800" y="1374229"/>
                  </a:moveTo>
                  <a:lnTo>
                    <a:pt x="35086" y="1386020"/>
                  </a:lnTo>
                  <a:lnTo>
                    <a:pt x="69294" y="1386020"/>
                  </a:lnTo>
                  <a:lnTo>
                    <a:pt x="39800" y="1374229"/>
                  </a:lnTo>
                  <a:close/>
                </a:path>
                <a:path w="588009" h="1443354">
                  <a:moveTo>
                    <a:pt x="578930" y="0"/>
                  </a:moveTo>
                  <a:lnTo>
                    <a:pt x="30955" y="1370693"/>
                  </a:lnTo>
                  <a:lnTo>
                    <a:pt x="39800" y="1374229"/>
                  </a:lnTo>
                  <a:lnTo>
                    <a:pt x="587775" y="3535"/>
                  </a:lnTo>
                  <a:lnTo>
                    <a:pt x="5789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83563" y="537368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35994" y="2851934"/>
              <a:ext cx="461645" cy="2522220"/>
            </a:xfrm>
            <a:custGeom>
              <a:avLst/>
              <a:gdLst/>
              <a:ahLst/>
              <a:cxnLst/>
              <a:rect l="l" t="t" r="r" b="b"/>
              <a:pathLst>
                <a:path w="461645" h="2522220">
                  <a:moveTo>
                    <a:pt x="418934" y="2447452"/>
                  </a:moveTo>
                  <a:lnTo>
                    <a:pt x="386076" y="2453079"/>
                  </a:lnTo>
                  <a:lnTo>
                    <a:pt x="436493" y="2521753"/>
                  </a:lnTo>
                  <a:lnTo>
                    <a:pt x="455199" y="2459977"/>
                  </a:lnTo>
                  <a:lnTo>
                    <a:pt x="421079" y="2459977"/>
                  </a:lnTo>
                  <a:lnTo>
                    <a:pt x="418934" y="2447452"/>
                  </a:lnTo>
                  <a:close/>
                </a:path>
                <a:path w="461645" h="2522220">
                  <a:moveTo>
                    <a:pt x="428323" y="2445844"/>
                  </a:moveTo>
                  <a:lnTo>
                    <a:pt x="418934" y="2447452"/>
                  </a:lnTo>
                  <a:lnTo>
                    <a:pt x="421079" y="2459977"/>
                  </a:lnTo>
                  <a:lnTo>
                    <a:pt x="430469" y="2458369"/>
                  </a:lnTo>
                  <a:lnTo>
                    <a:pt x="428323" y="2445844"/>
                  </a:lnTo>
                  <a:close/>
                </a:path>
                <a:path w="461645" h="2522220">
                  <a:moveTo>
                    <a:pt x="461182" y="2440216"/>
                  </a:moveTo>
                  <a:lnTo>
                    <a:pt x="428323" y="2445844"/>
                  </a:lnTo>
                  <a:lnTo>
                    <a:pt x="430469" y="2458369"/>
                  </a:lnTo>
                  <a:lnTo>
                    <a:pt x="421079" y="2459977"/>
                  </a:lnTo>
                  <a:lnTo>
                    <a:pt x="455199" y="2459977"/>
                  </a:lnTo>
                  <a:lnTo>
                    <a:pt x="461182" y="2440216"/>
                  </a:lnTo>
                  <a:close/>
                </a:path>
                <a:path w="461645" h="2522220">
                  <a:moveTo>
                    <a:pt x="9387" y="0"/>
                  </a:moveTo>
                  <a:lnTo>
                    <a:pt x="0" y="1607"/>
                  </a:lnTo>
                  <a:lnTo>
                    <a:pt x="418934" y="2447452"/>
                  </a:lnTo>
                  <a:lnTo>
                    <a:pt x="428323" y="2445844"/>
                  </a:lnTo>
                  <a:lnTo>
                    <a:pt x="93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78825" y="2298699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</a:t>
            </a: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800" b="1" spc="-25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86213" y="2298699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(4)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07389" y="5309108"/>
            <a:ext cx="38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86664" y="5465571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(0)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62476" y="994155"/>
            <a:ext cx="779780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b="1" spc="-20" dirty="0">
                <a:latin typeface="Times New Roman"/>
                <a:cs typeface="Times New Roman"/>
              </a:rPr>
              <a:t>[15]</a:t>
            </a:r>
            <a:endParaRPr sz="2800">
              <a:latin typeface="Times New Roman"/>
              <a:cs typeface="Times New Roman"/>
            </a:endParaRPr>
          </a:p>
          <a:p>
            <a:pPr marL="588645">
              <a:lnSpc>
                <a:spcPct val="100000"/>
              </a:lnSpc>
              <a:spcBef>
                <a:spcPts val="625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02338" y="2082291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13338" y="2309650"/>
            <a:ext cx="1054100" cy="1470660"/>
          </a:xfrm>
          <a:prstGeom prst="rect">
            <a:avLst/>
          </a:prstGeom>
        </p:spPr>
        <p:txBody>
          <a:bodyPr vert="horz" wrap="square" lIns="0" tIns="217804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1714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080"/>
              </a:spcBef>
              <a:tabLst>
                <a:tab pos="68516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(2)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24691" dirty="0">
                <a:latin typeface="Times New Roman"/>
                <a:cs typeface="Times New Roman"/>
              </a:rPr>
              <a:t>C</a:t>
            </a:r>
            <a:endParaRPr sz="5400" baseline="24691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99326" y="3161283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53163" y="3588794"/>
            <a:ext cx="2341880" cy="134048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R="17780" algn="r">
              <a:lnSpc>
                <a:spcPct val="100000"/>
              </a:lnSpc>
              <a:spcBef>
                <a:spcPts val="1270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500"/>
              </a:spcBef>
              <a:tabLst>
                <a:tab pos="62674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(1)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15432" dirty="0">
                <a:latin typeface="Times New Roman"/>
                <a:cs typeface="Times New Roman"/>
              </a:rPr>
              <a:t>E</a:t>
            </a:r>
            <a:endParaRPr sz="5400" baseline="15432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91176" y="1844677"/>
            <a:ext cx="360680" cy="144780"/>
          </a:xfrm>
          <a:custGeom>
            <a:avLst/>
            <a:gdLst/>
            <a:ahLst/>
            <a:cxnLst/>
            <a:rect l="l" t="t" r="r" b="b"/>
            <a:pathLst>
              <a:path w="360679" h="144780">
                <a:moveTo>
                  <a:pt x="0" y="0"/>
                </a:moveTo>
                <a:lnTo>
                  <a:pt x="360362" y="14446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51626" y="921004"/>
            <a:ext cx="490855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R="54610" algn="r">
              <a:lnSpc>
                <a:spcPct val="100000"/>
              </a:lnSpc>
              <a:spcBef>
                <a:spcPts val="720"/>
              </a:spcBef>
            </a:pPr>
            <a:r>
              <a:rPr sz="2800" b="1" spc="-25" dirty="0">
                <a:latin typeface="Times New Roman"/>
                <a:cs typeface="Times New Roman"/>
              </a:rPr>
              <a:t>[</a:t>
            </a: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sz="2800" b="1" spc="-25" dirty="0">
                <a:latin typeface="Times New Roman"/>
                <a:cs typeface="Times New Roman"/>
              </a:rPr>
              <a:t>]</a:t>
            </a:r>
            <a:endParaRPr sz="2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625"/>
              </a:spcBef>
            </a:pPr>
            <a:r>
              <a:rPr sz="2800" b="1" dirty="0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67809" y="1176654"/>
            <a:ext cx="2776220" cy="2540000"/>
          </a:xfrm>
          <a:custGeom>
            <a:avLst/>
            <a:gdLst/>
            <a:ahLst/>
            <a:cxnLst/>
            <a:rect l="l" t="t" r="r" b="b"/>
            <a:pathLst>
              <a:path w="2776220" h="2540000">
                <a:moveTo>
                  <a:pt x="71158" y="1757832"/>
                </a:moveTo>
                <a:lnTo>
                  <a:pt x="30594" y="1727250"/>
                </a:lnTo>
                <a:lnTo>
                  <a:pt x="0" y="1767801"/>
                </a:lnTo>
                <a:lnTo>
                  <a:pt x="40563" y="1798396"/>
                </a:lnTo>
                <a:lnTo>
                  <a:pt x="71158" y="1757832"/>
                </a:lnTo>
                <a:close/>
              </a:path>
              <a:path w="2776220" h="2540000">
                <a:moveTo>
                  <a:pt x="152273" y="1819008"/>
                </a:moveTo>
                <a:lnTo>
                  <a:pt x="111709" y="1788426"/>
                </a:lnTo>
                <a:lnTo>
                  <a:pt x="81127" y="1828977"/>
                </a:lnTo>
                <a:lnTo>
                  <a:pt x="121678" y="1859572"/>
                </a:lnTo>
                <a:lnTo>
                  <a:pt x="152273" y="1819008"/>
                </a:lnTo>
                <a:close/>
              </a:path>
              <a:path w="2776220" h="2540000">
                <a:moveTo>
                  <a:pt x="233387" y="1880184"/>
                </a:moveTo>
                <a:lnTo>
                  <a:pt x="192824" y="1849602"/>
                </a:lnTo>
                <a:lnTo>
                  <a:pt x="162242" y="1890153"/>
                </a:lnTo>
                <a:lnTo>
                  <a:pt x="202806" y="1920748"/>
                </a:lnTo>
                <a:lnTo>
                  <a:pt x="233387" y="1880184"/>
                </a:lnTo>
                <a:close/>
              </a:path>
              <a:path w="2776220" h="2540000">
                <a:moveTo>
                  <a:pt x="314502" y="1941360"/>
                </a:moveTo>
                <a:lnTo>
                  <a:pt x="273951" y="1910778"/>
                </a:lnTo>
                <a:lnTo>
                  <a:pt x="243357" y="1951329"/>
                </a:lnTo>
                <a:lnTo>
                  <a:pt x="283921" y="1981923"/>
                </a:lnTo>
                <a:lnTo>
                  <a:pt x="314502" y="1941360"/>
                </a:lnTo>
                <a:close/>
              </a:path>
              <a:path w="2776220" h="2540000">
                <a:moveTo>
                  <a:pt x="395630" y="2002536"/>
                </a:moveTo>
                <a:lnTo>
                  <a:pt x="355066" y="1971941"/>
                </a:lnTo>
                <a:lnTo>
                  <a:pt x="324485" y="2012505"/>
                </a:lnTo>
                <a:lnTo>
                  <a:pt x="365036" y="2043099"/>
                </a:lnTo>
                <a:lnTo>
                  <a:pt x="395630" y="2002536"/>
                </a:lnTo>
                <a:close/>
              </a:path>
              <a:path w="2776220" h="2540000">
                <a:moveTo>
                  <a:pt x="589978" y="2180920"/>
                </a:moveTo>
                <a:lnTo>
                  <a:pt x="533717" y="2104275"/>
                </a:lnTo>
                <a:lnTo>
                  <a:pt x="522617" y="2089150"/>
                </a:lnTo>
                <a:lnTo>
                  <a:pt x="468299" y="2089150"/>
                </a:lnTo>
                <a:lnTo>
                  <a:pt x="457555" y="2089150"/>
                </a:lnTo>
                <a:lnTo>
                  <a:pt x="465328" y="2078850"/>
                </a:lnTo>
                <a:lnTo>
                  <a:pt x="468299" y="2089150"/>
                </a:lnTo>
                <a:lnTo>
                  <a:pt x="522592" y="2089124"/>
                </a:lnTo>
                <a:lnTo>
                  <a:pt x="433057" y="1967141"/>
                </a:lnTo>
                <a:lnTo>
                  <a:pt x="456552" y="2048484"/>
                </a:lnTo>
                <a:lnTo>
                  <a:pt x="436181" y="2033117"/>
                </a:lnTo>
                <a:lnTo>
                  <a:pt x="405599" y="2073681"/>
                </a:lnTo>
                <a:lnTo>
                  <a:pt x="425958" y="2089035"/>
                </a:lnTo>
                <a:lnTo>
                  <a:pt x="341299" y="2088819"/>
                </a:lnTo>
                <a:lnTo>
                  <a:pt x="589978" y="2180920"/>
                </a:lnTo>
                <a:close/>
              </a:path>
              <a:path w="2776220" h="2540000">
                <a:moveTo>
                  <a:pt x="1799971" y="30467"/>
                </a:moveTo>
                <a:lnTo>
                  <a:pt x="1759318" y="0"/>
                </a:lnTo>
                <a:lnTo>
                  <a:pt x="1728851" y="40652"/>
                </a:lnTo>
                <a:lnTo>
                  <a:pt x="1769503" y="71120"/>
                </a:lnTo>
                <a:lnTo>
                  <a:pt x="1799971" y="30467"/>
                </a:lnTo>
                <a:close/>
              </a:path>
              <a:path w="2776220" h="2540000">
                <a:moveTo>
                  <a:pt x="1881276" y="91389"/>
                </a:moveTo>
                <a:lnTo>
                  <a:pt x="1840623" y="60921"/>
                </a:lnTo>
                <a:lnTo>
                  <a:pt x="1810156" y="101574"/>
                </a:lnTo>
                <a:lnTo>
                  <a:pt x="1850821" y="132041"/>
                </a:lnTo>
                <a:lnTo>
                  <a:pt x="1881276" y="91389"/>
                </a:lnTo>
                <a:close/>
              </a:path>
              <a:path w="2776220" h="2540000">
                <a:moveTo>
                  <a:pt x="1962581" y="152311"/>
                </a:moveTo>
                <a:lnTo>
                  <a:pt x="1921929" y="121843"/>
                </a:lnTo>
                <a:lnTo>
                  <a:pt x="1891474" y="162496"/>
                </a:lnTo>
                <a:lnTo>
                  <a:pt x="1932127" y="192963"/>
                </a:lnTo>
                <a:lnTo>
                  <a:pt x="1962581" y="152311"/>
                </a:lnTo>
                <a:close/>
              </a:path>
              <a:path w="2776220" h="2540000">
                <a:moveTo>
                  <a:pt x="2043887" y="213233"/>
                </a:moveTo>
                <a:lnTo>
                  <a:pt x="2003234" y="182778"/>
                </a:lnTo>
                <a:lnTo>
                  <a:pt x="1972779" y="223431"/>
                </a:lnTo>
                <a:lnTo>
                  <a:pt x="2013432" y="253885"/>
                </a:lnTo>
                <a:lnTo>
                  <a:pt x="2043887" y="213233"/>
                </a:lnTo>
                <a:close/>
              </a:path>
              <a:path w="2776220" h="2540000">
                <a:moveTo>
                  <a:pt x="2125192" y="274154"/>
                </a:moveTo>
                <a:lnTo>
                  <a:pt x="2084539" y="243700"/>
                </a:lnTo>
                <a:lnTo>
                  <a:pt x="2054085" y="284353"/>
                </a:lnTo>
                <a:lnTo>
                  <a:pt x="2094738" y="314807"/>
                </a:lnTo>
                <a:lnTo>
                  <a:pt x="2125192" y="274154"/>
                </a:lnTo>
                <a:close/>
              </a:path>
              <a:path w="2776220" h="2540000">
                <a:moveTo>
                  <a:pt x="2320353" y="452132"/>
                </a:moveTo>
                <a:lnTo>
                  <a:pt x="2263914" y="375742"/>
                </a:lnTo>
                <a:lnTo>
                  <a:pt x="2198382" y="287045"/>
                </a:lnTo>
                <a:lnTo>
                  <a:pt x="2198382" y="360743"/>
                </a:lnTo>
                <a:lnTo>
                  <a:pt x="2187283" y="360743"/>
                </a:lnTo>
                <a:lnTo>
                  <a:pt x="2195271" y="350075"/>
                </a:lnTo>
                <a:lnTo>
                  <a:pt x="2198382" y="360743"/>
                </a:lnTo>
                <a:lnTo>
                  <a:pt x="2198382" y="287045"/>
                </a:lnTo>
                <a:lnTo>
                  <a:pt x="2162772" y="238836"/>
                </a:lnTo>
                <a:lnTo>
                  <a:pt x="2186521" y="320103"/>
                </a:lnTo>
                <a:lnTo>
                  <a:pt x="2165858" y="304622"/>
                </a:lnTo>
                <a:lnTo>
                  <a:pt x="2135390" y="345274"/>
                </a:lnTo>
                <a:lnTo>
                  <a:pt x="2156053" y="360756"/>
                </a:lnTo>
                <a:lnTo>
                  <a:pt x="2071382" y="360794"/>
                </a:lnTo>
                <a:lnTo>
                  <a:pt x="2320353" y="452132"/>
                </a:lnTo>
                <a:close/>
              </a:path>
              <a:path w="2776220" h="2540000">
                <a:moveTo>
                  <a:pt x="2520086" y="2277402"/>
                </a:moveTo>
                <a:lnTo>
                  <a:pt x="2472690" y="2259139"/>
                </a:lnTo>
                <a:lnTo>
                  <a:pt x="2454414" y="2306536"/>
                </a:lnTo>
                <a:lnTo>
                  <a:pt x="2501823" y="2324811"/>
                </a:lnTo>
                <a:lnTo>
                  <a:pt x="2520086" y="2277402"/>
                </a:lnTo>
                <a:close/>
              </a:path>
              <a:path w="2776220" h="2540000">
                <a:moveTo>
                  <a:pt x="2554236" y="2330081"/>
                </a:moveTo>
                <a:lnTo>
                  <a:pt x="2482469" y="2375014"/>
                </a:lnTo>
                <a:lnTo>
                  <a:pt x="2483548" y="2372207"/>
                </a:lnTo>
                <a:lnTo>
                  <a:pt x="2436152" y="2353945"/>
                </a:lnTo>
                <a:lnTo>
                  <a:pt x="2435072" y="2356751"/>
                </a:lnTo>
                <a:lnTo>
                  <a:pt x="2412022" y="2275281"/>
                </a:lnTo>
                <a:lnTo>
                  <a:pt x="2391791" y="2539695"/>
                </a:lnTo>
                <a:lnTo>
                  <a:pt x="2494915" y="2406624"/>
                </a:lnTo>
                <a:lnTo>
                  <a:pt x="2554236" y="2330081"/>
                </a:lnTo>
                <a:close/>
              </a:path>
              <a:path w="2776220" h="2540000">
                <a:moveTo>
                  <a:pt x="2556624" y="2182609"/>
                </a:moveTo>
                <a:lnTo>
                  <a:pt x="2509228" y="2164334"/>
                </a:lnTo>
                <a:lnTo>
                  <a:pt x="2490952" y="2211743"/>
                </a:lnTo>
                <a:lnTo>
                  <a:pt x="2538361" y="2230005"/>
                </a:lnTo>
                <a:lnTo>
                  <a:pt x="2556624" y="2182609"/>
                </a:lnTo>
                <a:close/>
              </a:path>
              <a:path w="2776220" h="2540000">
                <a:moveTo>
                  <a:pt x="2593162" y="2087803"/>
                </a:moveTo>
                <a:lnTo>
                  <a:pt x="2545765" y="2069528"/>
                </a:lnTo>
                <a:lnTo>
                  <a:pt x="2527490" y="2116937"/>
                </a:lnTo>
                <a:lnTo>
                  <a:pt x="2574899" y="2135200"/>
                </a:lnTo>
                <a:lnTo>
                  <a:pt x="2593162" y="2087803"/>
                </a:lnTo>
                <a:close/>
              </a:path>
              <a:path w="2776220" h="2540000">
                <a:moveTo>
                  <a:pt x="2629700" y="1992998"/>
                </a:moveTo>
                <a:lnTo>
                  <a:pt x="2582303" y="1974735"/>
                </a:lnTo>
                <a:lnTo>
                  <a:pt x="2564028" y="2022132"/>
                </a:lnTo>
                <a:lnTo>
                  <a:pt x="2611437" y="2040394"/>
                </a:lnTo>
                <a:lnTo>
                  <a:pt x="2629700" y="1992998"/>
                </a:lnTo>
                <a:close/>
              </a:path>
              <a:path w="2776220" h="2540000">
                <a:moveTo>
                  <a:pt x="2666238" y="1898192"/>
                </a:moveTo>
                <a:lnTo>
                  <a:pt x="2618841" y="1879930"/>
                </a:lnTo>
                <a:lnTo>
                  <a:pt x="2600566" y="1927326"/>
                </a:lnTo>
                <a:lnTo>
                  <a:pt x="2647975" y="1945601"/>
                </a:lnTo>
                <a:lnTo>
                  <a:pt x="2666238" y="1898192"/>
                </a:lnTo>
                <a:close/>
              </a:path>
              <a:path w="2776220" h="2540000">
                <a:moveTo>
                  <a:pt x="2702776" y="1803387"/>
                </a:moveTo>
                <a:lnTo>
                  <a:pt x="2655379" y="1785124"/>
                </a:lnTo>
                <a:lnTo>
                  <a:pt x="2637104" y="1832521"/>
                </a:lnTo>
                <a:lnTo>
                  <a:pt x="2684500" y="1850796"/>
                </a:lnTo>
                <a:lnTo>
                  <a:pt x="2702776" y="1803387"/>
                </a:lnTo>
                <a:close/>
              </a:path>
              <a:path w="2776220" h="2540000">
                <a:moveTo>
                  <a:pt x="2739313" y="1708594"/>
                </a:moveTo>
                <a:lnTo>
                  <a:pt x="2691904" y="1690319"/>
                </a:lnTo>
                <a:lnTo>
                  <a:pt x="2673642" y="1737728"/>
                </a:lnTo>
                <a:lnTo>
                  <a:pt x="2721038" y="1755990"/>
                </a:lnTo>
                <a:lnTo>
                  <a:pt x="2739313" y="1708594"/>
                </a:lnTo>
                <a:close/>
              </a:path>
              <a:path w="2776220" h="2540000">
                <a:moveTo>
                  <a:pt x="2775851" y="1613789"/>
                </a:moveTo>
                <a:lnTo>
                  <a:pt x="2728442" y="1595513"/>
                </a:lnTo>
                <a:lnTo>
                  <a:pt x="2710180" y="1642922"/>
                </a:lnTo>
                <a:lnTo>
                  <a:pt x="2757576" y="1661185"/>
                </a:lnTo>
                <a:lnTo>
                  <a:pt x="2775851" y="1613789"/>
                </a:lnTo>
                <a:close/>
              </a:path>
            </a:pathLst>
          </a:custGeom>
          <a:solidFill>
            <a:srgbClr val="8C8D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165</a:t>
            </a:fld>
            <a:endParaRPr spc="-25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4622" y="622299"/>
            <a:ext cx="27209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An</a:t>
            </a:r>
            <a:r>
              <a:rPr sz="4000" spc="-5" dirty="0"/>
              <a:t> </a:t>
            </a:r>
            <a:r>
              <a:rPr sz="4000" spc="-10" dirty="0"/>
              <a:t>Example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656138" y="2276477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9689" y="2285491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35864" y="234950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78376" y="2212340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35638" y="1125538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59463" y="1063244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64201" y="3068638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78825" y="2298699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</a:t>
            </a: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2800" b="1" spc="-25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6213" y="2298699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(4)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85083" y="1553375"/>
            <a:ext cx="3683000" cy="4404995"/>
            <a:chOff x="5085083" y="1553375"/>
            <a:chExt cx="3683000" cy="4404995"/>
          </a:xfrm>
        </p:grpSpPr>
        <p:sp>
          <p:nvSpPr>
            <p:cNvPr id="13" name="object 13"/>
            <p:cNvSpPr/>
            <p:nvPr/>
          </p:nvSpPr>
          <p:spPr>
            <a:xfrm>
              <a:off x="5085080" y="1553374"/>
              <a:ext cx="2524125" cy="1659889"/>
            </a:xfrm>
            <a:custGeom>
              <a:avLst/>
              <a:gdLst/>
              <a:ahLst/>
              <a:cxnLst/>
              <a:rect l="l" t="t" r="r" b="b"/>
              <a:pathLst>
                <a:path w="2524125" h="1659889">
                  <a:moveTo>
                    <a:pt x="579120" y="1659737"/>
                  </a:moveTo>
                  <a:lnTo>
                    <a:pt x="561962" y="1625460"/>
                  </a:lnTo>
                  <a:lnTo>
                    <a:pt x="540981" y="1583550"/>
                  </a:lnTo>
                  <a:lnTo>
                    <a:pt x="531152" y="1596682"/>
                  </a:lnTo>
                  <a:lnTo>
                    <a:pt x="531152" y="1617853"/>
                  </a:lnTo>
                  <a:lnTo>
                    <a:pt x="525437" y="1625460"/>
                  </a:lnTo>
                  <a:lnTo>
                    <a:pt x="531139" y="1617853"/>
                  </a:lnTo>
                  <a:lnTo>
                    <a:pt x="531152" y="1596682"/>
                  </a:lnTo>
                  <a:lnTo>
                    <a:pt x="520992" y="1610233"/>
                  </a:lnTo>
                  <a:lnTo>
                    <a:pt x="5715" y="1224127"/>
                  </a:lnTo>
                  <a:lnTo>
                    <a:pt x="0" y="1231747"/>
                  </a:lnTo>
                  <a:lnTo>
                    <a:pt x="515277" y="1617840"/>
                  </a:lnTo>
                  <a:lnTo>
                    <a:pt x="495287" y="1644535"/>
                  </a:lnTo>
                  <a:lnTo>
                    <a:pt x="579120" y="1659737"/>
                  </a:lnTo>
                  <a:close/>
                </a:path>
                <a:path w="2524125" h="1659889">
                  <a:moveTo>
                    <a:pt x="727113" y="78600"/>
                  </a:moveTo>
                  <a:lnTo>
                    <a:pt x="720039" y="72224"/>
                  </a:lnTo>
                  <a:lnTo>
                    <a:pt x="121754" y="736333"/>
                  </a:lnTo>
                  <a:lnTo>
                    <a:pt x="96989" y="714019"/>
                  </a:lnTo>
                  <a:lnTo>
                    <a:pt x="74295" y="796137"/>
                  </a:lnTo>
                  <a:lnTo>
                    <a:pt x="153593" y="765022"/>
                  </a:lnTo>
                  <a:lnTo>
                    <a:pt x="139306" y="752144"/>
                  </a:lnTo>
                  <a:lnTo>
                    <a:pt x="128828" y="742708"/>
                  </a:lnTo>
                  <a:lnTo>
                    <a:pt x="727113" y="78600"/>
                  </a:lnTo>
                  <a:close/>
                </a:path>
                <a:path w="2524125" h="1659889">
                  <a:moveTo>
                    <a:pt x="904557" y="1439075"/>
                  </a:moveTo>
                  <a:lnTo>
                    <a:pt x="871220" y="1439075"/>
                  </a:lnTo>
                  <a:lnTo>
                    <a:pt x="871220" y="146850"/>
                  </a:lnTo>
                  <a:lnTo>
                    <a:pt x="861695" y="146850"/>
                  </a:lnTo>
                  <a:lnTo>
                    <a:pt x="861695" y="1439075"/>
                  </a:lnTo>
                  <a:lnTo>
                    <a:pt x="828357" y="1439075"/>
                  </a:lnTo>
                  <a:lnTo>
                    <a:pt x="866457" y="1515275"/>
                  </a:lnTo>
                  <a:lnTo>
                    <a:pt x="898207" y="1451775"/>
                  </a:lnTo>
                  <a:lnTo>
                    <a:pt x="904557" y="1439075"/>
                  </a:lnTo>
                  <a:close/>
                </a:path>
                <a:path w="2524125" h="1659889">
                  <a:moveTo>
                    <a:pt x="2523807" y="867575"/>
                  </a:moveTo>
                  <a:lnTo>
                    <a:pt x="2505938" y="836345"/>
                  </a:lnTo>
                  <a:lnTo>
                    <a:pt x="2481491" y="793623"/>
                  </a:lnTo>
                  <a:lnTo>
                    <a:pt x="2463012" y="821372"/>
                  </a:lnTo>
                  <a:lnTo>
                    <a:pt x="1229448" y="0"/>
                  </a:lnTo>
                  <a:lnTo>
                    <a:pt x="1224178" y="7937"/>
                  </a:lnTo>
                  <a:lnTo>
                    <a:pt x="2457742" y="829297"/>
                  </a:lnTo>
                  <a:lnTo>
                    <a:pt x="2439263" y="857046"/>
                  </a:lnTo>
                  <a:lnTo>
                    <a:pt x="2523807" y="867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43700" y="429260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68409" y="2922409"/>
              <a:ext cx="588010" cy="1443355"/>
            </a:xfrm>
            <a:custGeom>
              <a:avLst/>
              <a:gdLst/>
              <a:ahLst/>
              <a:cxnLst/>
              <a:rect l="l" t="t" r="r" b="b"/>
              <a:pathLst>
                <a:path w="588009" h="1443354">
                  <a:moveTo>
                    <a:pt x="0" y="1358318"/>
                  </a:moveTo>
                  <a:lnTo>
                    <a:pt x="7090" y="1443217"/>
                  </a:lnTo>
                  <a:lnTo>
                    <a:pt x="70755" y="1386605"/>
                  </a:lnTo>
                  <a:lnTo>
                    <a:pt x="69294" y="1386020"/>
                  </a:lnTo>
                  <a:lnTo>
                    <a:pt x="35086" y="1386020"/>
                  </a:lnTo>
                  <a:lnTo>
                    <a:pt x="26242" y="1382485"/>
                  </a:lnTo>
                  <a:lnTo>
                    <a:pt x="30955" y="1370693"/>
                  </a:lnTo>
                  <a:lnTo>
                    <a:pt x="0" y="1358318"/>
                  </a:lnTo>
                  <a:close/>
                </a:path>
                <a:path w="588009" h="1443354">
                  <a:moveTo>
                    <a:pt x="30955" y="1370693"/>
                  </a:moveTo>
                  <a:lnTo>
                    <a:pt x="26242" y="1382485"/>
                  </a:lnTo>
                  <a:lnTo>
                    <a:pt x="35086" y="1386020"/>
                  </a:lnTo>
                  <a:lnTo>
                    <a:pt x="39800" y="1374229"/>
                  </a:lnTo>
                  <a:lnTo>
                    <a:pt x="30955" y="1370693"/>
                  </a:lnTo>
                  <a:close/>
                </a:path>
                <a:path w="588009" h="1443354">
                  <a:moveTo>
                    <a:pt x="39800" y="1374229"/>
                  </a:moveTo>
                  <a:lnTo>
                    <a:pt x="35086" y="1386020"/>
                  </a:lnTo>
                  <a:lnTo>
                    <a:pt x="69294" y="1386020"/>
                  </a:lnTo>
                  <a:lnTo>
                    <a:pt x="39800" y="1374229"/>
                  </a:lnTo>
                  <a:close/>
                </a:path>
                <a:path w="588009" h="1443354">
                  <a:moveTo>
                    <a:pt x="578930" y="0"/>
                  </a:moveTo>
                  <a:lnTo>
                    <a:pt x="30955" y="1370693"/>
                  </a:lnTo>
                  <a:lnTo>
                    <a:pt x="39800" y="1374229"/>
                  </a:lnTo>
                  <a:lnTo>
                    <a:pt x="587775" y="3535"/>
                  </a:lnTo>
                  <a:lnTo>
                    <a:pt x="5789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83563" y="537368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35994" y="2851934"/>
              <a:ext cx="461645" cy="2522220"/>
            </a:xfrm>
            <a:custGeom>
              <a:avLst/>
              <a:gdLst/>
              <a:ahLst/>
              <a:cxnLst/>
              <a:rect l="l" t="t" r="r" b="b"/>
              <a:pathLst>
                <a:path w="461645" h="2522220">
                  <a:moveTo>
                    <a:pt x="418934" y="2447452"/>
                  </a:moveTo>
                  <a:lnTo>
                    <a:pt x="386076" y="2453079"/>
                  </a:lnTo>
                  <a:lnTo>
                    <a:pt x="436493" y="2521753"/>
                  </a:lnTo>
                  <a:lnTo>
                    <a:pt x="455199" y="2459977"/>
                  </a:lnTo>
                  <a:lnTo>
                    <a:pt x="421079" y="2459977"/>
                  </a:lnTo>
                  <a:lnTo>
                    <a:pt x="418934" y="2447452"/>
                  </a:lnTo>
                  <a:close/>
                </a:path>
                <a:path w="461645" h="2522220">
                  <a:moveTo>
                    <a:pt x="428323" y="2445844"/>
                  </a:moveTo>
                  <a:lnTo>
                    <a:pt x="418934" y="2447452"/>
                  </a:lnTo>
                  <a:lnTo>
                    <a:pt x="421079" y="2459977"/>
                  </a:lnTo>
                  <a:lnTo>
                    <a:pt x="430469" y="2458369"/>
                  </a:lnTo>
                  <a:lnTo>
                    <a:pt x="428323" y="2445844"/>
                  </a:lnTo>
                  <a:close/>
                </a:path>
                <a:path w="461645" h="2522220">
                  <a:moveTo>
                    <a:pt x="461182" y="2440216"/>
                  </a:moveTo>
                  <a:lnTo>
                    <a:pt x="428323" y="2445844"/>
                  </a:lnTo>
                  <a:lnTo>
                    <a:pt x="430469" y="2458369"/>
                  </a:lnTo>
                  <a:lnTo>
                    <a:pt x="421079" y="2459977"/>
                  </a:lnTo>
                  <a:lnTo>
                    <a:pt x="455199" y="2459977"/>
                  </a:lnTo>
                  <a:lnTo>
                    <a:pt x="461182" y="2440216"/>
                  </a:lnTo>
                  <a:close/>
                </a:path>
                <a:path w="461645" h="2522220">
                  <a:moveTo>
                    <a:pt x="9387" y="0"/>
                  </a:moveTo>
                  <a:lnTo>
                    <a:pt x="0" y="1607"/>
                  </a:lnTo>
                  <a:lnTo>
                    <a:pt x="418934" y="2447452"/>
                  </a:lnTo>
                  <a:lnTo>
                    <a:pt x="428323" y="2445844"/>
                  </a:lnTo>
                  <a:lnTo>
                    <a:pt x="93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307389" y="5309108"/>
            <a:ext cx="38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13338" y="3205988"/>
            <a:ext cx="1054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516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(2)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24691" dirty="0">
                <a:latin typeface="Times New Roman"/>
                <a:cs typeface="Times New Roman"/>
              </a:rPr>
              <a:t>C</a:t>
            </a:r>
            <a:endParaRPr sz="5400" baseline="2469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65863" y="4355083"/>
            <a:ext cx="957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404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</a:t>
            </a: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800" b="1" spc="-25" dirty="0">
                <a:latin typeface="Times New Roman"/>
                <a:cs typeface="Times New Roman"/>
              </a:rPr>
              <a:t>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15432" dirty="0">
                <a:latin typeface="Times New Roman"/>
                <a:cs typeface="Times New Roman"/>
              </a:rPr>
              <a:t>E</a:t>
            </a:r>
            <a:endParaRPr sz="5400" baseline="15432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86664" y="5465571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(0)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62476" y="994155"/>
            <a:ext cx="779780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b="1" spc="-20" dirty="0">
                <a:latin typeface="Times New Roman"/>
                <a:cs typeface="Times New Roman"/>
              </a:rPr>
              <a:t>[15]</a:t>
            </a:r>
            <a:endParaRPr sz="2800">
              <a:latin typeface="Times New Roman"/>
              <a:cs typeface="Times New Roman"/>
            </a:endParaRPr>
          </a:p>
          <a:p>
            <a:pPr marL="588645">
              <a:lnSpc>
                <a:spcPct val="100000"/>
              </a:lnSpc>
              <a:spcBef>
                <a:spcPts val="625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02338" y="2082291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4638" y="2515107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34138" y="3450844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99326" y="3161283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78825" y="3737355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91176" y="1844677"/>
            <a:ext cx="360680" cy="144780"/>
          </a:xfrm>
          <a:custGeom>
            <a:avLst/>
            <a:gdLst/>
            <a:ahLst/>
            <a:cxnLst/>
            <a:rect l="l" t="t" r="r" b="b"/>
            <a:pathLst>
              <a:path w="360679" h="144780">
                <a:moveTo>
                  <a:pt x="0" y="0"/>
                </a:moveTo>
                <a:lnTo>
                  <a:pt x="360362" y="14446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51626" y="921004"/>
            <a:ext cx="490855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R="54610" algn="r">
              <a:lnSpc>
                <a:spcPct val="100000"/>
              </a:lnSpc>
              <a:spcBef>
                <a:spcPts val="720"/>
              </a:spcBef>
            </a:pPr>
            <a:r>
              <a:rPr sz="2800" b="1" spc="-25" dirty="0">
                <a:latin typeface="Times New Roman"/>
                <a:cs typeface="Times New Roman"/>
              </a:rPr>
              <a:t>[</a:t>
            </a:r>
            <a:r>
              <a:rPr sz="2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9</a:t>
            </a:r>
            <a:r>
              <a:rPr sz="2800" b="1" spc="-25" dirty="0">
                <a:latin typeface="Times New Roman"/>
                <a:cs typeface="Times New Roman"/>
              </a:rPr>
              <a:t>]</a:t>
            </a:r>
            <a:endParaRPr sz="2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625"/>
              </a:spcBef>
            </a:pPr>
            <a:r>
              <a:rPr sz="2800" b="1" dirty="0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296670" y="1176649"/>
            <a:ext cx="2208530" cy="4340225"/>
            <a:chOff x="6296670" y="1176649"/>
            <a:chExt cx="2208530" cy="4340225"/>
          </a:xfrm>
        </p:grpSpPr>
        <p:sp>
          <p:nvSpPr>
            <p:cNvPr id="31" name="object 31"/>
            <p:cNvSpPr/>
            <p:nvPr/>
          </p:nvSpPr>
          <p:spPr>
            <a:xfrm>
              <a:off x="6296660" y="1176654"/>
              <a:ext cx="2208530" cy="2468880"/>
            </a:xfrm>
            <a:custGeom>
              <a:avLst/>
              <a:gdLst/>
              <a:ahLst/>
              <a:cxnLst/>
              <a:rect l="l" t="t" r="r" b="b"/>
              <a:pathLst>
                <a:path w="2208529" h="2468879">
                  <a:moveTo>
                    <a:pt x="71120" y="30467"/>
                  </a:moveTo>
                  <a:lnTo>
                    <a:pt x="30467" y="0"/>
                  </a:lnTo>
                  <a:lnTo>
                    <a:pt x="0" y="40652"/>
                  </a:lnTo>
                  <a:lnTo>
                    <a:pt x="40652" y="71120"/>
                  </a:lnTo>
                  <a:lnTo>
                    <a:pt x="71120" y="30467"/>
                  </a:lnTo>
                  <a:close/>
                </a:path>
                <a:path w="2208529" h="2468879">
                  <a:moveTo>
                    <a:pt x="152425" y="91389"/>
                  </a:moveTo>
                  <a:lnTo>
                    <a:pt x="111772" y="60921"/>
                  </a:lnTo>
                  <a:lnTo>
                    <a:pt x="81305" y="101574"/>
                  </a:lnTo>
                  <a:lnTo>
                    <a:pt x="121970" y="132041"/>
                  </a:lnTo>
                  <a:lnTo>
                    <a:pt x="152425" y="91389"/>
                  </a:lnTo>
                  <a:close/>
                </a:path>
                <a:path w="2208529" h="2468879">
                  <a:moveTo>
                    <a:pt x="233730" y="152311"/>
                  </a:moveTo>
                  <a:lnTo>
                    <a:pt x="193078" y="121843"/>
                  </a:lnTo>
                  <a:lnTo>
                    <a:pt x="162623" y="162496"/>
                  </a:lnTo>
                  <a:lnTo>
                    <a:pt x="203276" y="192963"/>
                  </a:lnTo>
                  <a:lnTo>
                    <a:pt x="233730" y="152311"/>
                  </a:lnTo>
                  <a:close/>
                </a:path>
                <a:path w="2208529" h="2468879">
                  <a:moveTo>
                    <a:pt x="315036" y="213233"/>
                  </a:moveTo>
                  <a:lnTo>
                    <a:pt x="274383" y="182778"/>
                  </a:lnTo>
                  <a:lnTo>
                    <a:pt x="243928" y="223431"/>
                  </a:lnTo>
                  <a:lnTo>
                    <a:pt x="284581" y="253885"/>
                  </a:lnTo>
                  <a:lnTo>
                    <a:pt x="315036" y="213233"/>
                  </a:lnTo>
                  <a:close/>
                </a:path>
                <a:path w="2208529" h="2468879">
                  <a:moveTo>
                    <a:pt x="396341" y="274154"/>
                  </a:moveTo>
                  <a:lnTo>
                    <a:pt x="355688" y="243700"/>
                  </a:lnTo>
                  <a:lnTo>
                    <a:pt x="325234" y="284353"/>
                  </a:lnTo>
                  <a:lnTo>
                    <a:pt x="365887" y="314807"/>
                  </a:lnTo>
                  <a:lnTo>
                    <a:pt x="396341" y="274154"/>
                  </a:lnTo>
                  <a:close/>
                </a:path>
                <a:path w="2208529" h="2468879">
                  <a:moveTo>
                    <a:pt x="591502" y="452132"/>
                  </a:moveTo>
                  <a:lnTo>
                    <a:pt x="535063" y="375742"/>
                  </a:lnTo>
                  <a:lnTo>
                    <a:pt x="469531" y="287045"/>
                  </a:lnTo>
                  <a:lnTo>
                    <a:pt x="469531" y="360743"/>
                  </a:lnTo>
                  <a:lnTo>
                    <a:pt x="458431" y="360743"/>
                  </a:lnTo>
                  <a:lnTo>
                    <a:pt x="466420" y="350075"/>
                  </a:lnTo>
                  <a:lnTo>
                    <a:pt x="469531" y="360743"/>
                  </a:lnTo>
                  <a:lnTo>
                    <a:pt x="469531" y="287045"/>
                  </a:lnTo>
                  <a:lnTo>
                    <a:pt x="433920" y="238836"/>
                  </a:lnTo>
                  <a:lnTo>
                    <a:pt x="457669" y="320103"/>
                  </a:lnTo>
                  <a:lnTo>
                    <a:pt x="437007" y="304622"/>
                  </a:lnTo>
                  <a:lnTo>
                    <a:pt x="406539" y="345274"/>
                  </a:lnTo>
                  <a:lnTo>
                    <a:pt x="427202" y="360756"/>
                  </a:lnTo>
                  <a:lnTo>
                    <a:pt x="342531" y="360794"/>
                  </a:lnTo>
                  <a:lnTo>
                    <a:pt x="591502" y="452132"/>
                  </a:lnTo>
                  <a:close/>
                </a:path>
                <a:path w="2208529" h="2468879">
                  <a:moveTo>
                    <a:pt x="2064715" y="1650631"/>
                  </a:moveTo>
                  <a:lnTo>
                    <a:pt x="2056422" y="1600504"/>
                  </a:lnTo>
                  <a:lnTo>
                    <a:pt x="2006295" y="1608797"/>
                  </a:lnTo>
                  <a:lnTo>
                    <a:pt x="2014588" y="1658912"/>
                  </a:lnTo>
                  <a:lnTo>
                    <a:pt x="2064715" y="1650631"/>
                  </a:lnTo>
                  <a:close/>
                </a:path>
                <a:path w="2208529" h="2468879">
                  <a:moveTo>
                    <a:pt x="2081288" y="1750860"/>
                  </a:moveTo>
                  <a:lnTo>
                    <a:pt x="2073008" y="1700745"/>
                  </a:lnTo>
                  <a:lnTo>
                    <a:pt x="2022881" y="1709039"/>
                  </a:lnTo>
                  <a:lnTo>
                    <a:pt x="2031174" y="1759153"/>
                  </a:lnTo>
                  <a:lnTo>
                    <a:pt x="2081288" y="1750860"/>
                  </a:lnTo>
                  <a:close/>
                </a:path>
                <a:path w="2208529" h="2468879">
                  <a:moveTo>
                    <a:pt x="2097874" y="1851101"/>
                  </a:moveTo>
                  <a:lnTo>
                    <a:pt x="2089581" y="1800987"/>
                  </a:lnTo>
                  <a:lnTo>
                    <a:pt x="2039467" y="1809267"/>
                  </a:lnTo>
                  <a:lnTo>
                    <a:pt x="2047760" y="1859394"/>
                  </a:lnTo>
                  <a:lnTo>
                    <a:pt x="2097874" y="1851101"/>
                  </a:lnTo>
                  <a:close/>
                </a:path>
                <a:path w="2208529" h="2468879">
                  <a:moveTo>
                    <a:pt x="2114461" y="1951342"/>
                  </a:moveTo>
                  <a:lnTo>
                    <a:pt x="2106168" y="1901215"/>
                  </a:lnTo>
                  <a:lnTo>
                    <a:pt x="2056053" y="1909508"/>
                  </a:lnTo>
                  <a:lnTo>
                    <a:pt x="2064346" y="1959635"/>
                  </a:lnTo>
                  <a:lnTo>
                    <a:pt x="2114461" y="1951342"/>
                  </a:lnTo>
                  <a:close/>
                </a:path>
                <a:path w="2208529" h="2468879">
                  <a:moveTo>
                    <a:pt x="2131047" y="2051570"/>
                  </a:moveTo>
                  <a:lnTo>
                    <a:pt x="2122754" y="2001456"/>
                  </a:lnTo>
                  <a:lnTo>
                    <a:pt x="2072640" y="2009749"/>
                  </a:lnTo>
                  <a:lnTo>
                    <a:pt x="2080920" y="2059863"/>
                  </a:lnTo>
                  <a:lnTo>
                    <a:pt x="2131047" y="2051570"/>
                  </a:lnTo>
                  <a:close/>
                </a:path>
                <a:path w="2208529" h="2468879">
                  <a:moveTo>
                    <a:pt x="2147633" y="2151811"/>
                  </a:moveTo>
                  <a:lnTo>
                    <a:pt x="2139340" y="2101697"/>
                  </a:lnTo>
                  <a:lnTo>
                    <a:pt x="2089213" y="2109990"/>
                  </a:lnTo>
                  <a:lnTo>
                    <a:pt x="2097506" y="2160105"/>
                  </a:lnTo>
                  <a:lnTo>
                    <a:pt x="2147633" y="2151811"/>
                  </a:lnTo>
                  <a:close/>
                </a:path>
                <a:path w="2208529" h="2468879">
                  <a:moveTo>
                    <a:pt x="2164207" y="2252053"/>
                  </a:moveTo>
                  <a:lnTo>
                    <a:pt x="2155914" y="2201926"/>
                  </a:lnTo>
                  <a:lnTo>
                    <a:pt x="2105799" y="2210219"/>
                  </a:lnTo>
                  <a:lnTo>
                    <a:pt x="2114092" y="2260346"/>
                  </a:lnTo>
                  <a:lnTo>
                    <a:pt x="2164207" y="2252053"/>
                  </a:lnTo>
                  <a:close/>
                </a:path>
                <a:path w="2208529" h="2468879">
                  <a:moveTo>
                    <a:pt x="2207958" y="2205215"/>
                  </a:moveTo>
                  <a:lnTo>
                    <a:pt x="2156129" y="2304872"/>
                  </a:lnTo>
                  <a:lnTo>
                    <a:pt x="2138756" y="2307755"/>
                  </a:lnTo>
                  <a:lnTo>
                    <a:pt x="2057603" y="2230094"/>
                  </a:lnTo>
                  <a:lnTo>
                    <a:pt x="2174240" y="2468257"/>
                  </a:lnTo>
                  <a:lnTo>
                    <a:pt x="2192972" y="2322042"/>
                  </a:lnTo>
                  <a:lnTo>
                    <a:pt x="2195525" y="2302167"/>
                  </a:lnTo>
                  <a:lnTo>
                    <a:pt x="2207958" y="2205215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45582" y="4720657"/>
              <a:ext cx="1011555" cy="796290"/>
            </a:xfrm>
            <a:custGeom>
              <a:avLst/>
              <a:gdLst/>
              <a:ahLst/>
              <a:cxnLst/>
              <a:rect l="l" t="t" r="r" b="b"/>
              <a:pathLst>
                <a:path w="1011554" h="796289">
                  <a:moveTo>
                    <a:pt x="948147" y="752570"/>
                  </a:moveTo>
                  <a:lnTo>
                    <a:pt x="927549" y="778781"/>
                  </a:lnTo>
                  <a:lnTo>
                    <a:pt x="1011005" y="795907"/>
                  </a:lnTo>
                  <a:lnTo>
                    <a:pt x="994248" y="760416"/>
                  </a:lnTo>
                  <a:lnTo>
                    <a:pt x="958132" y="760416"/>
                  </a:lnTo>
                  <a:lnTo>
                    <a:pt x="948147" y="752570"/>
                  </a:lnTo>
                  <a:close/>
                </a:path>
                <a:path w="1011554" h="796289">
                  <a:moveTo>
                    <a:pt x="954033" y="745081"/>
                  </a:moveTo>
                  <a:lnTo>
                    <a:pt x="948147" y="752570"/>
                  </a:lnTo>
                  <a:lnTo>
                    <a:pt x="958132" y="760416"/>
                  </a:lnTo>
                  <a:lnTo>
                    <a:pt x="964017" y="752927"/>
                  </a:lnTo>
                  <a:lnTo>
                    <a:pt x="954033" y="745081"/>
                  </a:lnTo>
                  <a:close/>
                </a:path>
                <a:path w="1011554" h="796289">
                  <a:moveTo>
                    <a:pt x="974632" y="718868"/>
                  </a:moveTo>
                  <a:lnTo>
                    <a:pt x="954033" y="745081"/>
                  </a:lnTo>
                  <a:lnTo>
                    <a:pt x="964017" y="752927"/>
                  </a:lnTo>
                  <a:lnTo>
                    <a:pt x="958132" y="760416"/>
                  </a:lnTo>
                  <a:lnTo>
                    <a:pt x="994248" y="760416"/>
                  </a:lnTo>
                  <a:lnTo>
                    <a:pt x="974632" y="718868"/>
                  </a:lnTo>
                  <a:close/>
                </a:path>
                <a:path w="1011554" h="796289">
                  <a:moveTo>
                    <a:pt x="5885" y="0"/>
                  </a:moveTo>
                  <a:lnTo>
                    <a:pt x="0" y="7489"/>
                  </a:lnTo>
                  <a:lnTo>
                    <a:pt x="948147" y="752570"/>
                  </a:lnTo>
                  <a:lnTo>
                    <a:pt x="954033" y="745081"/>
                  </a:lnTo>
                  <a:lnTo>
                    <a:pt x="58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731125" y="4602988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67809" y="2903905"/>
            <a:ext cx="2895600" cy="2543175"/>
          </a:xfrm>
          <a:custGeom>
            <a:avLst/>
            <a:gdLst/>
            <a:ahLst/>
            <a:cxnLst/>
            <a:rect l="l" t="t" r="r" b="b"/>
            <a:pathLst>
              <a:path w="2895600" h="2543175">
                <a:moveTo>
                  <a:pt x="71158" y="30581"/>
                </a:moveTo>
                <a:lnTo>
                  <a:pt x="30594" y="0"/>
                </a:lnTo>
                <a:lnTo>
                  <a:pt x="0" y="40551"/>
                </a:lnTo>
                <a:lnTo>
                  <a:pt x="40563" y="71145"/>
                </a:lnTo>
                <a:lnTo>
                  <a:pt x="71158" y="30581"/>
                </a:lnTo>
                <a:close/>
              </a:path>
              <a:path w="2895600" h="2543175">
                <a:moveTo>
                  <a:pt x="152273" y="91757"/>
                </a:moveTo>
                <a:lnTo>
                  <a:pt x="111709" y="61175"/>
                </a:lnTo>
                <a:lnTo>
                  <a:pt x="81127" y="101727"/>
                </a:lnTo>
                <a:lnTo>
                  <a:pt x="121678" y="132321"/>
                </a:lnTo>
                <a:lnTo>
                  <a:pt x="152273" y="91757"/>
                </a:lnTo>
                <a:close/>
              </a:path>
              <a:path w="2895600" h="2543175">
                <a:moveTo>
                  <a:pt x="233387" y="152933"/>
                </a:moveTo>
                <a:lnTo>
                  <a:pt x="192824" y="122351"/>
                </a:lnTo>
                <a:lnTo>
                  <a:pt x="162242" y="162902"/>
                </a:lnTo>
                <a:lnTo>
                  <a:pt x="202806" y="193497"/>
                </a:lnTo>
                <a:lnTo>
                  <a:pt x="233387" y="152933"/>
                </a:lnTo>
                <a:close/>
              </a:path>
              <a:path w="2895600" h="2543175">
                <a:moveTo>
                  <a:pt x="314502" y="214109"/>
                </a:moveTo>
                <a:lnTo>
                  <a:pt x="273951" y="183527"/>
                </a:lnTo>
                <a:lnTo>
                  <a:pt x="243357" y="224078"/>
                </a:lnTo>
                <a:lnTo>
                  <a:pt x="283921" y="254673"/>
                </a:lnTo>
                <a:lnTo>
                  <a:pt x="314502" y="214109"/>
                </a:lnTo>
                <a:close/>
              </a:path>
              <a:path w="2895600" h="2543175">
                <a:moveTo>
                  <a:pt x="395630" y="275285"/>
                </a:moveTo>
                <a:lnTo>
                  <a:pt x="355066" y="244690"/>
                </a:lnTo>
                <a:lnTo>
                  <a:pt x="324485" y="285254"/>
                </a:lnTo>
                <a:lnTo>
                  <a:pt x="365036" y="315849"/>
                </a:lnTo>
                <a:lnTo>
                  <a:pt x="395630" y="275285"/>
                </a:lnTo>
                <a:close/>
              </a:path>
              <a:path w="2895600" h="2543175">
                <a:moveTo>
                  <a:pt x="589978" y="453669"/>
                </a:moveTo>
                <a:lnTo>
                  <a:pt x="533717" y="377024"/>
                </a:lnTo>
                <a:lnTo>
                  <a:pt x="522617" y="361899"/>
                </a:lnTo>
                <a:lnTo>
                  <a:pt x="468299" y="361899"/>
                </a:lnTo>
                <a:lnTo>
                  <a:pt x="457555" y="361899"/>
                </a:lnTo>
                <a:lnTo>
                  <a:pt x="465328" y="351599"/>
                </a:lnTo>
                <a:lnTo>
                  <a:pt x="468299" y="361899"/>
                </a:lnTo>
                <a:lnTo>
                  <a:pt x="522592" y="361873"/>
                </a:lnTo>
                <a:lnTo>
                  <a:pt x="433057" y="239890"/>
                </a:lnTo>
                <a:lnTo>
                  <a:pt x="456552" y="321233"/>
                </a:lnTo>
                <a:lnTo>
                  <a:pt x="436181" y="305866"/>
                </a:lnTo>
                <a:lnTo>
                  <a:pt x="405599" y="346430"/>
                </a:lnTo>
                <a:lnTo>
                  <a:pt x="425958" y="361784"/>
                </a:lnTo>
                <a:lnTo>
                  <a:pt x="341299" y="361569"/>
                </a:lnTo>
                <a:lnTo>
                  <a:pt x="589978" y="453669"/>
                </a:lnTo>
                <a:close/>
              </a:path>
              <a:path w="2895600" h="2543175">
                <a:moveTo>
                  <a:pt x="2376208" y="2119731"/>
                </a:moveTo>
                <a:lnTo>
                  <a:pt x="2335644" y="2089150"/>
                </a:lnTo>
                <a:lnTo>
                  <a:pt x="2305050" y="2129701"/>
                </a:lnTo>
                <a:lnTo>
                  <a:pt x="2345613" y="2160295"/>
                </a:lnTo>
                <a:lnTo>
                  <a:pt x="2376208" y="2119731"/>
                </a:lnTo>
                <a:close/>
              </a:path>
              <a:path w="2895600" h="2543175">
                <a:moveTo>
                  <a:pt x="2457323" y="2180907"/>
                </a:moveTo>
                <a:lnTo>
                  <a:pt x="2416759" y="2150326"/>
                </a:lnTo>
                <a:lnTo>
                  <a:pt x="2386177" y="2190877"/>
                </a:lnTo>
                <a:lnTo>
                  <a:pt x="2426728" y="2221471"/>
                </a:lnTo>
                <a:lnTo>
                  <a:pt x="2457323" y="2180907"/>
                </a:lnTo>
                <a:close/>
              </a:path>
              <a:path w="2895600" h="2543175">
                <a:moveTo>
                  <a:pt x="2538438" y="2242083"/>
                </a:moveTo>
                <a:lnTo>
                  <a:pt x="2497874" y="2211501"/>
                </a:lnTo>
                <a:lnTo>
                  <a:pt x="2467292" y="2252053"/>
                </a:lnTo>
                <a:lnTo>
                  <a:pt x="2507856" y="2282647"/>
                </a:lnTo>
                <a:lnTo>
                  <a:pt x="2538438" y="2242083"/>
                </a:lnTo>
                <a:close/>
              </a:path>
              <a:path w="2895600" h="2543175">
                <a:moveTo>
                  <a:pt x="2619552" y="2303259"/>
                </a:moveTo>
                <a:lnTo>
                  <a:pt x="2579001" y="2272677"/>
                </a:lnTo>
                <a:lnTo>
                  <a:pt x="2548407" y="2313228"/>
                </a:lnTo>
                <a:lnTo>
                  <a:pt x="2588971" y="2343823"/>
                </a:lnTo>
                <a:lnTo>
                  <a:pt x="2619552" y="2303259"/>
                </a:lnTo>
                <a:close/>
              </a:path>
              <a:path w="2895600" h="2543175">
                <a:moveTo>
                  <a:pt x="2700680" y="2364435"/>
                </a:moveTo>
                <a:lnTo>
                  <a:pt x="2660116" y="2333841"/>
                </a:lnTo>
                <a:lnTo>
                  <a:pt x="2629522" y="2374404"/>
                </a:lnTo>
                <a:lnTo>
                  <a:pt x="2670086" y="2404999"/>
                </a:lnTo>
                <a:lnTo>
                  <a:pt x="2700680" y="2364435"/>
                </a:lnTo>
                <a:close/>
              </a:path>
              <a:path w="2895600" h="2543175">
                <a:moveTo>
                  <a:pt x="2895028" y="2542819"/>
                </a:moveTo>
                <a:lnTo>
                  <a:pt x="2838767" y="2466175"/>
                </a:lnTo>
                <a:lnTo>
                  <a:pt x="2827667" y="2451049"/>
                </a:lnTo>
                <a:lnTo>
                  <a:pt x="2773349" y="2451049"/>
                </a:lnTo>
                <a:lnTo>
                  <a:pt x="2762605" y="2451049"/>
                </a:lnTo>
                <a:lnTo>
                  <a:pt x="2770378" y="2440749"/>
                </a:lnTo>
                <a:lnTo>
                  <a:pt x="2773349" y="2451049"/>
                </a:lnTo>
                <a:lnTo>
                  <a:pt x="2827642" y="2451023"/>
                </a:lnTo>
                <a:lnTo>
                  <a:pt x="2738107" y="2329040"/>
                </a:lnTo>
                <a:lnTo>
                  <a:pt x="2761602" y="2410383"/>
                </a:lnTo>
                <a:lnTo>
                  <a:pt x="2741231" y="2395016"/>
                </a:lnTo>
                <a:lnTo>
                  <a:pt x="2710650" y="2435580"/>
                </a:lnTo>
                <a:lnTo>
                  <a:pt x="2731008" y="2450935"/>
                </a:lnTo>
                <a:lnTo>
                  <a:pt x="2646349" y="2450719"/>
                </a:lnTo>
                <a:lnTo>
                  <a:pt x="2895028" y="2542819"/>
                </a:lnTo>
                <a:close/>
              </a:path>
            </a:pathLst>
          </a:custGeom>
          <a:solidFill>
            <a:srgbClr val="8C8D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166</a:t>
            </a:fld>
            <a:endParaRPr spc="-25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4622" y="600963"/>
            <a:ext cx="27209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An</a:t>
            </a:r>
            <a:r>
              <a:rPr sz="4000" spc="-5" dirty="0"/>
              <a:t> </a:t>
            </a:r>
            <a:r>
              <a:rPr sz="4000" spc="-10" dirty="0"/>
              <a:t>Example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656138" y="2276477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9687" y="2285491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35862" y="234950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78376" y="2212340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35638" y="1125538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59463" y="1063244"/>
            <a:ext cx="355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85083" y="1553375"/>
            <a:ext cx="3683000" cy="4404995"/>
            <a:chOff x="5085083" y="1553375"/>
            <a:chExt cx="3683000" cy="4404995"/>
          </a:xfrm>
        </p:grpSpPr>
        <p:sp>
          <p:nvSpPr>
            <p:cNvPr id="10" name="object 10"/>
            <p:cNvSpPr/>
            <p:nvPr/>
          </p:nvSpPr>
          <p:spPr>
            <a:xfrm>
              <a:off x="5159376" y="1625589"/>
              <a:ext cx="653415" cy="724535"/>
            </a:xfrm>
            <a:custGeom>
              <a:avLst/>
              <a:gdLst/>
              <a:ahLst/>
              <a:cxnLst/>
              <a:rect l="l" t="t" r="r" b="b"/>
              <a:pathLst>
                <a:path w="653414" h="724535">
                  <a:moveTo>
                    <a:pt x="22694" y="641797"/>
                  </a:moveTo>
                  <a:lnTo>
                    <a:pt x="0" y="723912"/>
                  </a:lnTo>
                  <a:lnTo>
                    <a:pt x="79308" y="692798"/>
                  </a:lnTo>
                  <a:lnTo>
                    <a:pt x="65015" y="679922"/>
                  </a:lnTo>
                  <a:lnTo>
                    <a:pt x="46038" y="679922"/>
                  </a:lnTo>
                  <a:lnTo>
                    <a:pt x="38962" y="673547"/>
                  </a:lnTo>
                  <a:lnTo>
                    <a:pt x="47463" y="664110"/>
                  </a:lnTo>
                  <a:lnTo>
                    <a:pt x="22694" y="641797"/>
                  </a:lnTo>
                  <a:close/>
                </a:path>
                <a:path w="653414" h="724535">
                  <a:moveTo>
                    <a:pt x="47463" y="664110"/>
                  </a:moveTo>
                  <a:lnTo>
                    <a:pt x="38962" y="673547"/>
                  </a:lnTo>
                  <a:lnTo>
                    <a:pt x="46038" y="679922"/>
                  </a:lnTo>
                  <a:lnTo>
                    <a:pt x="54540" y="670485"/>
                  </a:lnTo>
                  <a:lnTo>
                    <a:pt x="47463" y="664110"/>
                  </a:lnTo>
                  <a:close/>
                </a:path>
                <a:path w="653414" h="724535">
                  <a:moveTo>
                    <a:pt x="54540" y="670485"/>
                  </a:moveTo>
                  <a:lnTo>
                    <a:pt x="46038" y="679922"/>
                  </a:lnTo>
                  <a:lnTo>
                    <a:pt x="65015" y="679922"/>
                  </a:lnTo>
                  <a:lnTo>
                    <a:pt x="54540" y="670485"/>
                  </a:lnTo>
                  <a:close/>
                </a:path>
                <a:path w="653414" h="724535">
                  <a:moveTo>
                    <a:pt x="645748" y="0"/>
                  </a:moveTo>
                  <a:lnTo>
                    <a:pt x="47463" y="664110"/>
                  </a:lnTo>
                  <a:lnTo>
                    <a:pt x="54540" y="670485"/>
                  </a:lnTo>
                  <a:lnTo>
                    <a:pt x="652825" y="6375"/>
                  </a:lnTo>
                  <a:lnTo>
                    <a:pt x="645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4201" y="306863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5080" y="1553374"/>
              <a:ext cx="2524125" cy="1659889"/>
            </a:xfrm>
            <a:custGeom>
              <a:avLst/>
              <a:gdLst/>
              <a:ahLst/>
              <a:cxnLst/>
              <a:rect l="l" t="t" r="r" b="b"/>
              <a:pathLst>
                <a:path w="2524125" h="1659889">
                  <a:moveTo>
                    <a:pt x="579120" y="1659737"/>
                  </a:moveTo>
                  <a:lnTo>
                    <a:pt x="561962" y="1625460"/>
                  </a:lnTo>
                  <a:lnTo>
                    <a:pt x="540981" y="1583550"/>
                  </a:lnTo>
                  <a:lnTo>
                    <a:pt x="531152" y="1596682"/>
                  </a:lnTo>
                  <a:lnTo>
                    <a:pt x="531152" y="1617853"/>
                  </a:lnTo>
                  <a:lnTo>
                    <a:pt x="525437" y="1625460"/>
                  </a:lnTo>
                  <a:lnTo>
                    <a:pt x="531139" y="1617853"/>
                  </a:lnTo>
                  <a:lnTo>
                    <a:pt x="531152" y="1596682"/>
                  </a:lnTo>
                  <a:lnTo>
                    <a:pt x="520992" y="1610233"/>
                  </a:lnTo>
                  <a:lnTo>
                    <a:pt x="5715" y="1224127"/>
                  </a:lnTo>
                  <a:lnTo>
                    <a:pt x="0" y="1231747"/>
                  </a:lnTo>
                  <a:lnTo>
                    <a:pt x="515277" y="1617840"/>
                  </a:lnTo>
                  <a:lnTo>
                    <a:pt x="495287" y="1644535"/>
                  </a:lnTo>
                  <a:lnTo>
                    <a:pt x="579120" y="1659737"/>
                  </a:lnTo>
                  <a:close/>
                </a:path>
                <a:path w="2524125" h="1659889">
                  <a:moveTo>
                    <a:pt x="904557" y="1439075"/>
                  </a:moveTo>
                  <a:lnTo>
                    <a:pt x="871220" y="1439075"/>
                  </a:lnTo>
                  <a:lnTo>
                    <a:pt x="871220" y="146850"/>
                  </a:lnTo>
                  <a:lnTo>
                    <a:pt x="861695" y="146850"/>
                  </a:lnTo>
                  <a:lnTo>
                    <a:pt x="861695" y="1439075"/>
                  </a:lnTo>
                  <a:lnTo>
                    <a:pt x="828357" y="1439075"/>
                  </a:lnTo>
                  <a:lnTo>
                    <a:pt x="866457" y="1515275"/>
                  </a:lnTo>
                  <a:lnTo>
                    <a:pt x="898207" y="1451775"/>
                  </a:lnTo>
                  <a:lnTo>
                    <a:pt x="904557" y="1439075"/>
                  </a:lnTo>
                  <a:close/>
                </a:path>
                <a:path w="2524125" h="1659889">
                  <a:moveTo>
                    <a:pt x="2523807" y="867575"/>
                  </a:moveTo>
                  <a:lnTo>
                    <a:pt x="2505938" y="836345"/>
                  </a:lnTo>
                  <a:lnTo>
                    <a:pt x="2481491" y="793623"/>
                  </a:lnTo>
                  <a:lnTo>
                    <a:pt x="2463012" y="821372"/>
                  </a:lnTo>
                  <a:lnTo>
                    <a:pt x="1229448" y="0"/>
                  </a:lnTo>
                  <a:lnTo>
                    <a:pt x="1224178" y="7937"/>
                  </a:lnTo>
                  <a:lnTo>
                    <a:pt x="2457742" y="829297"/>
                  </a:lnTo>
                  <a:lnTo>
                    <a:pt x="2439263" y="857046"/>
                  </a:lnTo>
                  <a:lnTo>
                    <a:pt x="2523807" y="867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43700" y="429260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68409" y="2922409"/>
              <a:ext cx="588010" cy="1443355"/>
            </a:xfrm>
            <a:custGeom>
              <a:avLst/>
              <a:gdLst/>
              <a:ahLst/>
              <a:cxnLst/>
              <a:rect l="l" t="t" r="r" b="b"/>
              <a:pathLst>
                <a:path w="588009" h="1443354">
                  <a:moveTo>
                    <a:pt x="0" y="1358318"/>
                  </a:moveTo>
                  <a:lnTo>
                    <a:pt x="7090" y="1443217"/>
                  </a:lnTo>
                  <a:lnTo>
                    <a:pt x="70755" y="1386605"/>
                  </a:lnTo>
                  <a:lnTo>
                    <a:pt x="69294" y="1386020"/>
                  </a:lnTo>
                  <a:lnTo>
                    <a:pt x="35086" y="1386020"/>
                  </a:lnTo>
                  <a:lnTo>
                    <a:pt x="26242" y="1382485"/>
                  </a:lnTo>
                  <a:lnTo>
                    <a:pt x="30955" y="1370693"/>
                  </a:lnTo>
                  <a:lnTo>
                    <a:pt x="0" y="1358318"/>
                  </a:lnTo>
                  <a:close/>
                </a:path>
                <a:path w="588009" h="1443354">
                  <a:moveTo>
                    <a:pt x="30955" y="1370693"/>
                  </a:moveTo>
                  <a:lnTo>
                    <a:pt x="26242" y="1382485"/>
                  </a:lnTo>
                  <a:lnTo>
                    <a:pt x="35086" y="1386020"/>
                  </a:lnTo>
                  <a:lnTo>
                    <a:pt x="39800" y="1374229"/>
                  </a:lnTo>
                  <a:lnTo>
                    <a:pt x="30955" y="1370693"/>
                  </a:lnTo>
                  <a:close/>
                </a:path>
                <a:path w="588009" h="1443354">
                  <a:moveTo>
                    <a:pt x="39800" y="1374229"/>
                  </a:moveTo>
                  <a:lnTo>
                    <a:pt x="35086" y="1386020"/>
                  </a:lnTo>
                  <a:lnTo>
                    <a:pt x="69294" y="1386020"/>
                  </a:lnTo>
                  <a:lnTo>
                    <a:pt x="39800" y="1374229"/>
                  </a:lnTo>
                  <a:close/>
                </a:path>
                <a:path w="588009" h="1443354">
                  <a:moveTo>
                    <a:pt x="578930" y="0"/>
                  </a:moveTo>
                  <a:lnTo>
                    <a:pt x="30955" y="1370693"/>
                  </a:lnTo>
                  <a:lnTo>
                    <a:pt x="39800" y="1374229"/>
                  </a:lnTo>
                  <a:lnTo>
                    <a:pt x="587775" y="3535"/>
                  </a:lnTo>
                  <a:lnTo>
                    <a:pt x="5789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83562" y="537368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35993" y="2851934"/>
              <a:ext cx="461645" cy="2522220"/>
            </a:xfrm>
            <a:custGeom>
              <a:avLst/>
              <a:gdLst/>
              <a:ahLst/>
              <a:cxnLst/>
              <a:rect l="l" t="t" r="r" b="b"/>
              <a:pathLst>
                <a:path w="461645" h="2522220">
                  <a:moveTo>
                    <a:pt x="418935" y="2447451"/>
                  </a:moveTo>
                  <a:lnTo>
                    <a:pt x="386076" y="2453079"/>
                  </a:lnTo>
                  <a:lnTo>
                    <a:pt x="436493" y="2521753"/>
                  </a:lnTo>
                  <a:lnTo>
                    <a:pt x="455199" y="2459977"/>
                  </a:lnTo>
                  <a:lnTo>
                    <a:pt x="421081" y="2459977"/>
                  </a:lnTo>
                  <a:lnTo>
                    <a:pt x="418935" y="2447451"/>
                  </a:lnTo>
                  <a:close/>
                </a:path>
                <a:path w="461645" h="2522220">
                  <a:moveTo>
                    <a:pt x="428323" y="2445844"/>
                  </a:moveTo>
                  <a:lnTo>
                    <a:pt x="418935" y="2447451"/>
                  </a:lnTo>
                  <a:lnTo>
                    <a:pt x="421081" y="2459977"/>
                  </a:lnTo>
                  <a:lnTo>
                    <a:pt x="430469" y="2458369"/>
                  </a:lnTo>
                  <a:lnTo>
                    <a:pt x="428323" y="2445844"/>
                  </a:lnTo>
                  <a:close/>
                </a:path>
                <a:path w="461645" h="2522220">
                  <a:moveTo>
                    <a:pt x="461182" y="2440216"/>
                  </a:moveTo>
                  <a:lnTo>
                    <a:pt x="428323" y="2445844"/>
                  </a:lnTo>
                  <a:lnTo>
                    <a:pt x="430469" y="2458369"/>
                  </a:lnTo>
                  <a:lnTo>
                    <a:pt x="421081" y="2459977"/>
                  </a:lnTo>
                  <a:lnTo>
                    <a:pt x="455199" y="2459977"/>
                  </a:lnTo>
                  <a:lnTo>
                    <a:pt x="461182" y="2440216"/>
                  </a:lnTo>
                  <a:close/>
                </a:path>
                <a:path w="461645" h="2522220">
                  <a:moveTo>
                    <a:pt x="9387" y="0"/>
                  </a:moveTo>
                  <a:lnTo>
                    <a:pt x="0" y="1607"/>
                  </a:lnTo>
                  <a:lnTo>
                    <a:pt x="418935" y="2447451"/>
                  </a:lnTo>
                  <a:lnTo>
                    <a:pt x="428323" y="2445844"/>
                  </a:lnTo>
                  <a:lnTo>
                    <a:pt x="93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86213" y="2298699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(4)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07387" y="5309108"/>
            <a:ext cx="38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13338" y="3205988"/>
            <a:ext cx="1054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516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(2)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24691" dirty="0">
                <a:latin typeface="Times New Roman"/>
                <a:cs typeface="Times New Roman"/>
              </a:rPr>
              <a:t>C</a:t>
            </a:r>
            <a:endParaRPr sz="5400" baseline="2469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65863" y="4355083"/>
            <a:ext cx="957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404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(3)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15432" dirty="0">
                <a:latin typeface="Times New Roman"/>
                <a:cs typeface="Times New Roman"/>
              </a:rPr>
              <a:t>E</a:t>
            </a:r>
            <a:endParaRPr sz="5400" baseline="15432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86662" y="5465571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(0)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62476" y="994155"/>
            <a:ext cx="779780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b="1" spc="-20" dirty="0">
                <a:latin typeface="Times New Roman"/>
                <a:cs typeface="Times New Roman"/>
              </a:rPr>
              <a:t>[15]</a:t>
            </a:r>
            <a:endParaRPr sz="2800">
              <a:latin typeface="Times New Roman"/>
              <a:cs typeface="Times New Roman"/>
            </a:endParaRPr>
          </a:p>
          <a:p>
            <a:pPr marL="588645">
              <a:lnSpc>
                <a:spcPct val="100000"/>
              </a:lnSpc>
              <a:spcBef>
                <a:spcPts val="625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02338" y="2082291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4638" y="2515107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34138" y="3450844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99326" y="3161283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78825" y="3737355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91176" y="1844677"/>
            <a:ext cx="360680" cy="144780"/>
          </a:xfrm>
          <a:custGeom>
            <a:avLst/>
            <a:gdLst/>
            <a:ahLst/>
            <a:cxnLst/>
            <a:rect l="l" t="t" r="r" b="b"/>
            <a:pathLst>
              <a:path w="360679" h="144780">
                <a:moveTo>
                  <a:pt x="0" y="0"/>
                </a:moveTo>
                <a:lnTo>
                  <a:pt x="360362" y="14446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51626" y="921004"/>
            <a:ext cx="1033144" cy="1037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 marR="5080" indent="-287655">
              <a:lnSpc>
                <a:spcPct val="1186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Solved </a:t>
            </a:r>
            <a:r>
              <a:rPr sz="2800" b="1" spc="-50" dirty="0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296670" y="1176649"/>
            <a:ext cx="2208530" cy="4340225"/>
            <a:chOff x="6296670" y="1176649"/>
            <a:chExt cx="2208530" cy="4340225"/>
          </a:xfrm>
        </p:grpSpPr>
        <p:sp>
          <p:nvSpPr>
            <p:cNvPr id="31" name="object 31"/>
            <p:cNvSpPr/>
            <p:nvPr/>
          </p:nvSpPr>
          <p:spPr>
            <a:xfrm>
              <a:off x="6296660" y="1176654"/>
              <a:ext cx="2208530" cy="2468880"/>
            </a:xfrm>
            <a:custGeom>
              <a:avLst/>
              <a:gdLst/>
              <a:ahLst/>
              <a:cxnLst/>
              <a:rect l="l" t="t" r="r" b="b"/>
              <a:pathLst>
                <a:path w="2208529" h="2468879">
                  <a:moveTo>
                    <a:pt x="71120" y="30467"/>
                  </a:moveTo>
                  <a:lnTo>
                    <a:pt x="30467" y="0"/>
                  </a:lnTo>
                  <a:lnTo>
                    <a:pt x="0" y="40652"/>
                  </a:lnTo>
                  <a:lnTo>
                    <a:pt x="40652" y="71120"/>
                  </a:lnTo>
                  <a:lnTo>
                    <a:pt x="71120" y="30467"/>
                  </a:lnTo>
                  <a:close/>
                </a:path>
                <a:path w="2208529" h="2468879">
                  <a:moveTo>
                    <a:pt x="152425" y="91389"/>
                  </a:moveTo>
                  <a:lnTo>
                    <a:pt x="111772" y="60921"/>
                  </a:lnTo>
                  <a:lnTo>
                    <a:pt x="81305" y="101574"/>
                  </a:lnTo>
                  <a:lnTo>
                    <a:pt x="121970" y="132041"/>
                  </a:lnTo>
                  <a:lnTo>
                    <a:pt x="152425" y="91389"/>
                  </a:lnTo>
                  <a:close/>
                </a:path>
                <a:path w="2208529" h="2468879">
                  <a:moveTo>
                    <a:pt x="233730" y="152311"/>
                  </a:moveTo>
                  <a:lnTo>
                    <a:pt x="193078" y="121843"/>
                  </a:lnTo>
                  <a:lnTo>
                    <a:pt x="162623" y="162496"/>
                  </a:lnTo>
                  <a:lnTo>
                    <a:pt x="203276" y="192963"/>
                  </a:lnTo>
                  <a:lnTo>
                    <a:pt x="233730" y="152311"/>
                  </a:lnTo>
                  <a:close/>
                </a:path>
                <a:path w="2208529" h="2468879">
                  <a:moveTo>
                    <a:pt x="315036" y="213233"/>
                  </a:moveTo>
                  <a:lnTo>
                    <a:pt x="274383" y="182778"/>
                  </a:lnTo>
                  <a:lnTo>
                    <a:pt x="243928" y="223431"/>
                  </a:lnTo>
                  <a:lnTo>
                    <a:pt x="284581" y="253885"/>
                  </a:lnTo>
                  <a:lnTo>
                    <a:pt x="315036" y="213233"/>
                  </a:lnTo>
                  <a:close/>
                </a:path>
                <a:path w="2208529" h="2468879">
                  <a:moveTo>
                    <a:pt x="396341" y="274154"/>
                  </a:moveTo>
                  <a:lnTo>
                    <a:pt x="355688" y="243700"/>
                  </a:lnTo>
                  <a:lnTo>
                    <a:pt x="325234" y="284353"/>
                  </a:lnTo>
                  <a:lnTo>
                    <a:pt x="365887" y="314807"/>
                  </a:lnTo>
                  <a:lnTo>
                    <a:pt x="396341" y="274154"/>
                  </a:lnTo>
                  <a:close/>
                </a:path>
                <a:path w="2208529" h="2468879">
                  <a:moveTo>
                    <a:pt x="591502" y="452132"/>
                  </a:moveTo>
                  <a:lnTo>
                    <a:pt x="535063" y="375742"/>
                  </a:lnTo>
                  <a:lnTo>
                    <a:pt x="469531" y="287045"/>
                  </a:lnTo>
                  <a:lnTo>
                    <a:pt x="469531" y="360743"/>
                  </a:lnTo>
                  <a:lnTo>
                    <a:pt x="458431" y="360743"/>
                  </a:lnTo>
                  <a:lnTo>
                    <a:pt x="466420" y="350075"/>
                  </a:lnTo>
                  <a:lnTo>
                    <a:pt x="469531" y="360743"/>
                  </a:lnTo>
                  <a:lnTo>
                    <a:pt x="469531" y="287045"/>
                  </a:lnTo>
                  <a:lnTo>
                    <a:pt x="433920" y="238836"/>
                  </a:lnTo>
                  <a:lnTo>
                    <a:pt x="457669" y="320103"/>
                  </a:lnTo>
                  <a:lnTo>
                    <a:pt x="437007" y="304622"/>
                  </a:lnTo>
                  <a:lnTo>
                    <a:pt x="406539" y="345274"/>
                  </a:lnTo>
                  <a:lnTo>
                    <a:pt x="427202" y="360756"/>
                  </a:lnTo>
                  <a:lnTo>
                    <a:pt x="342531" y="360794"/>
                  </a:lnTo>
                  <a:lnTo>
                    <a:pt x="591502" y="452132"/>
                  </a:lnTo>
                  <a:close/>
                </a:path>
                <a:path w="2208529" h="2468879">
                  <a:moveTo>
                    <a:pt x="2064715" y="1650631"/>
                  </a:moveTo>
                  <a:lnTo>
                    <a:pt x="2056422" y="1600504"/>
                  </a:lnTo>
                  <a:lnTo>
                    <a:pt x="2006295" y="1608797"/>
                  </a:lnTo>
                  <a:lnTo>
                    <a:pt x="2014588" y="1658912"/>
                  </a:lnTo>
                  <a:lnTo>
                    <a:pt x="2064715" y="1650631"/>
                  </a:lnTo>
                  <a:close/>
                </a:path>
                <a:path w="2208529" h="2468879">
                  <a:moveTo>
                    <a:pt x="2081288" y="1750860"/>
                  </a:moveTo>
                  <a:lnTo>
                    <a:pt x="2073008" y="1700745"/>
                  </a:lnTo>
                  <a:lnTo>
                    <a:pt x="2022881" y="1709039"/>
                  </a:lnTo>
                  <a:lnTo>
                    <a:pt x="2031174" y="1759153"/>
                  </a:lnTo>
                  <a:lnTo>
                    <a:pt x="2081288" y="1750860"/>
                  </a:lnTo>
                  <a:close/>
                </a:path>
                <a:path w="2208529" h="2468879">
                  <a:moveTo>
                    <a:pt x="2097874" y="1851101"/>
                  </a:moveTo>
                  <a:lnTo>
                    <a:pt x="2089581" y="1800987"/>
                  </a:lnTo>
                  <a:lnTo>
                    <a:pt x="2039467" y="1809267"/>
                  </a:lnTo>
                  <a:lnTo>
                    <a:pt x="2047760" y="1859394"/>
                  </a:lnTo>
                  <a:lnTo>
                    <a:pt x="2097874" y="1851101"/>
                  </a:lnTo>
                  <a:close/>
                </a:path>
                <a:path w="2208529" h="2468879">
                  <a:moveTo>
                    <a:pt x="2114461" y="1951342"/>
                  </a:moveTo>
                  <a:lnTo>
                    <a:pt x="2106168" y="1901215"/>
                  </a:lnTo>
                  <a:lnTo>
                    <a:pt x="2056053" y="1909508"/>
                  </a:lnTo>
                  <a:lnTo>
                    <a:pt x="2064346" y="1959635"/>
                  </a:lnTo>
                  <a:lnTo>
                    <a:pt x="2114461" y="1951342"/>
                  </a:lnTo>
                  <a:close/>
                </a:path>
                <a:path w="2208529" h="2468879">
                  <a:moveTo>
                    <a:pt x="2131047" y="2051570"/>
                  </a:moveTo>
                  <a:lnTo>
                    <a:pt x="2122754" y="2001456"/>
                  </a:lnTo>
                  <a:lnTo>
                    <a:pt x="2072640" y="2009749"/>
                  </a:lnTo>
                  <a:lnTo>
                    <a:pt x="2080920" y="2059863"/>
                  </a:lnTo>
                  <a:lnTo>
                    <a:pt x="2131047" y="2051570"/>
                  </a:lnTo>
                  <a:close/>
                </a:path>
                <a:path w="2208529" h="2468879">
                  <a:moveTo>
                    <a:pt x="2147633" y="2151811"/>
                  </a:moveTo>
                  <a:lnTo>
                    <a:pt x="2139340" y="2101697"/>
                  </a:lnTo>
                  <a:lnTo>
                    <a:pt x="2089213" y="2109990"/>
                  </a:lnTo>
                  <a:lnTo>
                    <a:pt x="2097506" y="2160105"/>
                  </a:lnTo>
                  <a:lnTo>
                    <a:pt x="2147633" y="2151811"/>
                  </a:lnTo>
                  <a:close/>
                </a:path>
                <a:path w="2208529" h="2468879">
                  <a:moveTo>
                    <a:pt x="2164207" y="2252053"/>
                  </a:moveTo>
                  <a:lnTo>
                    <a:pt x="2155914" y="2201926"/>
                  </a:lnTo>
                  <a:lnTo>
                    <a:pt x="2105799" y="2210219"/>
                  </a:lnTo>
                  <a:lnTo>
                    <a:pt x="2114092" y="2260346"/>
                  </a:lnTo>
                  <a:lnTo>
                    <a:pt x="2164207" y="2252053"/>
                  </a:lnTo>
                  <a:close/>
                </a:path>
                <a:path w="2208529" h="2468879">
                  <a:moveTo>
                    <a:pt x="2207958" y="2205215"/>
                  </a:moveTo>
                  <a:lnTo>
                    <a:pt x="2156129" y="2304872"/>
                  </a:lnTo>
                  <a:lnTo>
                    <a:pt x="2138756" y="2307755"/>
                  </a:lnTo>
                  <a:lnTo>
                    <a:pt x="2057603" y="2230094"/>
                  </a:lnTo>
                  <a:lnTo>
                    <a:pt x="2174240" y="2468257"/>
                  </a:lnTo>
                  <a:lnTo>
                    <a:pt x="2192972" y="2322042"/>
                  </a:lnTo>
                  <a:lnTo>
                    <a:pt x="2195525" y="2302167"/>
                  </a:lnTo>
                  <a:lnTo>
                    <a:pt x="2207958" y="2205215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45582" y="4720657"/>
              <a:ext cx="1011555" cy="796290"/>
            </a:xfrm>
            <a:custGeom>
              <a:avLst/>
              <a:gdLst/>
              <a:ahLst/>
              <a:cxnLst/>
              <a:rect l="l" t="t" r="r" b="b"/>
              <a:pathLst>
                <a:path w="1011554" h="796289">
                  <a:moveTo>
                    <a:pt x="948147" y="752570"/>
                  </a:moveTo>
                  <a:lnTo>
                    <a:pt x="927549" y="778781"/>
                  </a:lnTo>
                  <a:lnTo>
                    <a:pt x="1011005" y="795907"/>
                  </a:lnTo>
                  <a:lnTo>
                    <a:pt x="994248" y="760416"/>
                  </a:lnTo>
                  <a:lnTo>
                    <a:pt x="958132" y="760416"/>
                  </a:lnTo>
                  <a:lnTo>
                    <a:pt x="948147" y="752570"/>
                  </a:lnTo>
                  <a:close/>
                </a:path>
                <a:path w="1011554" h="796289">
                  <a:moveTo>
                    <a:pt x="954033" y="745081"/>
                  </a:moveTo>
                  <a:lnTo>
                    <a:pt x="948147" y="752570"/>
                  </a:lnTo>
                  <a:lnTo>
                    <a:pt x="958132" y="760416"/>
                  </a:lnTo>
                  <a:lnTo>
                    <a:pt x="964017" y="752927"/>
                  </a:lnTo>
                  <a:lnTo>
                    <a:pt x="954033" y="745081"/>
                  </a:lnTo>
                  <a:close/>
                </a:path>
                <a:path w="1011554" h="796289">
                  <a:moveTo>
                    <a:pt x="974632" y="718868"/>
                  </a:moveTo>
                  <a:lnTo>
                    <a:pt x="954033" y="745081"/>
                  </a:lnTo>
                  <a:lnTo>
                    <a:pt x="964017" y="752927"/>
                  </a:lnTo>
                  <a:lnTo>
                    <a:pt x="958132" y="760416"/>
                  </a:lnTo>
                  <a:lnTo>
                    <a:pt x="994248" y="760416"/>
                  </a:lnTo>
                  <a:lnTo>
                    <a:pt x="974632" y="718868"/>
                  </a:lnTo>
                  <a:close/>
                </a:path>
                <a:path w="1011554" h="796289">
                  <a:moveTo>
                    <a:pt x="5885" y="0"/>
                  </a:moveTo>
                  <a:lnTo>
                    <a:pt x="0" y="7489"/>
                  </a:lnTo>
                  <a:lnTo>
                    <a:pt x="948147" y="752570"/>
                  </a:lnTo>
                  <a:lnTo>
                    <a:pt x="954033" y="745081"/>
                  </a:lnTo>
                  <a:lnTo>
                    <a:pt x="58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731125" y="4602988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67809" y="2903905"/>
            <a:ext cx="2895600" cy="2543175"/>
          </a:xfrm>
          <a:custGeom>
            <a:avLst/>
            <a:gdLst/>
            <a:ahLst/>
            <a:cxnLst/>
            <a:rect l="l" t="t" r="r" b="b"/>
            <a:pathLst>
              <a:path w="2895600" h="2543175">
                <a:moveTo>
                  <a:pt x="71158" y="30581"/>
                </a:moveTo>
                <a:lnTo>
                  <a:pt x="30594" y="0"/>
                </a:lnTo>
                <a:lnTo>
                  <a:pt x="0" y="40551"/>
                </a:lnTo>
                <a:lnTo>
                  <a:pt x="40563" y="71145"/>
                </a:lnTo>
                <a:lnTo>
                  <a:pt x="71158" y="30581"/>
                </a:lnTo>
                <a:close/>
              </a:path>
              <a:path w="2895600" h="2543175">
                <a:moveTo>
                  <a:pt x="152273" y="91757"/>
                </a:moveTo>
                <a:lnTo>
                  <a:pt x="111709" y="61175"/>
                </a:lnTo>
                <a:lnTo>
                  <a:pt x="81127" y="101727"/>
                </a:lnTo>
                <a:lnTo>
                  <a:pt x="121678" y="132321"/>
                </a:lnTo>
                <a:lnTo>
                  <a:pt x="152273" y="91757"/>
                </a:lnTo>
                <a:close/>
              </a:path>
              <a:path w="2895600" h="2543175">
                <a:moveTo>
                  <a:pt x="233387" y="152933"/>
                </a:moveTo>
                <a:lnTo>
                  <a:pt x="192824" y="122351"/>
                </a:lnTo>
                <a:lnTo>
                  <a:pt x="162242" y="162902"/>
                </a:lnTo>
                <a:lnTo>
                  <a:pt x="202806" y="193497"/>
                </a:lnTo>
                <a:lnTo>
                  <a:pt x="233387" y="152933"/>
                </a:lnTo>
                <a:close/>
              </a:path>
              <a:path w="2895600" h="2543175">
                <a:moveTo>
                  <a:pt x="314502" y="214109"/>
                </a:moveTo>
                <a:lnTo>
                  <a:pt x="273951" y="183527"/>
                </a:lnTo>
                <a:lnTo>
                  <a:pt x="243357" y="224078"/>
                </a:lnTo>
                <a:lnTo>
                  <a:pt x="283921" y="254673"/>
                </a:lnTo>
                <a:lnTo>
                  <a:pt x="314502" y="214109"/>
                </a:lnTo>
                <a:close/>
              </a:path>
              <a:path w="2895600" h="2543175">
                <a:moveTo>
                  <a:pt x="395630" y="275285"/>
                </a:moveTo>
                <a:lnTo>
                  <a:pt x="355066" y="244690"/>
                </a:lnTo>
                <a:lnTo>
                  <a:pt x="324485" y="285254"/>
                </a:lnTo>
                <a:lnTo>
                  <a:pt x="365036" y="315849"/>
                </a:lnTo>
                <a:lnTo>
                  <a:pt x="395630" y="275285"/>
                </a:lnTo>
                <a:close/>
              </a:path>
              <a:path w="2895600" h="2543175">
                <a:moveTo>
                  <a:pt x="589978" y="453669"/>
                </a:moveTo>
                <a:lnTo>
                  <a:pt x="533717" y="377024"/>
                </a:lnTo>
                <a:lnTo>
                  <a:pt x="522617" y="361899"/>
                </a:lnTo>
                <a:lnTo>
                  <a:pt x="468299" y="361899"/>
                </a:lnTo>
                <a:lnTo>
                  <a:pt x="457555" y="361899"/>
                </a:lnTo>
                <a:lnTo>
                  <a:pt x="465328" y="351599"/>
                </a:lnTo>
                <a:lnTo>
                  <a:pt x="468299" y="361899"/>
                </a:lnTo>
                <a:lnTo>
                  <a:pt x="522592" y="361873"/>
                </a:lnTo>
                <a:lnTo>
                  <a:pt x="433057" y="239890"/>
                </a:lnTo>
                <a:lnTo>
                  <a:pt x="456552" y="321233"/>
                </a:lnTo>
                <a:lnTo>
                  <a:pt x="436181" y="305866"/>
                </a:lnTo>
                <a:lnTo>
                  <a:pt x="405599" y="346430"/>
                </a:lnTo>
                <a:lnTo>
                  <a:pt x="425958" y="361784"/>
                </a:lnTo>
                <a:lnTo>
                  <a:pt x="341299" y="361569"/>
                </a:lnTo>
                <a:lnTo>
                  <a:pt x="589978" y="453669"/>
                </a:lnTo>
                <a:close/>
              </a:path>
              <a:path w="2895600" h="2543175">
                <a:moveTo>
                  <a:pt x="2376208" y="2119731"/>
                </a:moveTo>
                <a:lnTo>
                  <a:pt x="2335644" y="2089150"/>
                </a:lnTo>
                <a:lnTo>
                  <a:pt x="2305050" y="2129701"/>
                </a:lnTo>
                <a:lnTo>
                  <a:pt x="2345613" y="2160295"/>
                </a:lnTo>
                <a:lnTo>
                  <a:pt x="2376208" y="2119731"/>
                </a:lnTo>
                <a:close/>
              </a:path>
              <a:path w="2895600" h="2543175">
                <a:moveTo>
                  <a:pt x="2457323" y="2180907"/>
                </a:moveTo>
                <a:lnTo>
                  <a:pt x="2416759" y="2150326"/>
                </a:lnTo>
                <a:lnTo>
                  <a:pt x="2386177" y="2190877"/>
                </a:lnTo>
                <a:lnTo>
                  <a:pt x="2426728" y="2221471"/>
                </a:lnTo>
                <a:lnTo>
                  <a:pt x="2457323" y="2180907"/>
                </a:lnTo>
                <a:close/>
              </a:path>
              <a:path w="2895600" h="2543175">
                <a:moveTo>
                  <a:pt x="2538438" y="2242083"/>
                </a:moveTo>
                <a:lnTo>
                  <a:pt x="2497874" y="2211501"/>
                </a:lnTo>
                <a:lnTo>
                  <a:pt x="2467292" y="2252053"/>
                </a:lnTo>
                <a:lnTo>
                  <a:pt x="2507856" y="2282647"/>
                </a:lnTo>
                <a:lnTo>
                  <a:pt x="2538438" y="2242083"/>
                </a:lnTo>
                <a:close/>
              </a:path>
              <a:path w="2895600" h="2543175">
                <a:moveTo>
                  <a:pt x="2619552" y="2303259"/>
                </a:moveTo>
                <a:lnTo>
                  <a:pt x="2579001" y="2272677"/>
                </a:lnTo>
                <a:lnTo>
                  <a:pt x="2548407" y="2313228"/>
                </a:lnTo>
                <a:lnTo>
                  <a:pt x="2588971" y="2343823"/>
                </a:lnTo>
                <a:lnTo>
                  <a:pt x="2619552" y="2303259"/>
                </a:lnTo>
                <a:close/>
              </a:path>
              <a:path w="2895600" h="2543175">
                <a:moveTo>
                  <a:pt x="2700680" y="2364435"/>
                </a:moveTo>
                <a:lnTo>
                  <a:pt x="2660116" y="2333841"/>
                </a:lnTo>
                <a:lnTo>
                  <a:pt x="2629522" y="2374404"/>
                </a:lnTo>
                <a:lnTo>
                  <a:pt x="2670086" y="2404999"/>
                </a:lnTo>
                <a:lnTo>
                  <a:pt x="2700680" y="2364435"/>
                </a:lnTo>
                <a:close/>
              </a:path>
              <a:path w="2895600" h="2543175">
                <a:moveTo>
                  <a:pt x="2895028" y="2542819"/>
                </a:moveTo>
                <a:lnTo>
                  <a:pt x="2838767" y="2466175"/>
                </a:lnTo>
                <a:lnTo>
                  <a:pt x="2827667" y="2451049"/>
                </a:lnTo>
                <a:lnTo>
                  <a:pt x="2773349" y="2451049"/>
                </a:lnTo>
                <a:lnTo>
                  <a:pt x="2762605" y="2451049"/>
                </a:lnTo>
                <a:lnTo>
                  <a:pt x="2770378" y="2440749"/>
                </a:lnTo>
                <a:lnTo>
                  <a:pt x="2773349" y="2451049"/>
                </a:lnTo>
                <a:lnTo>
                  <a:pt x="2827642" y="2451023"/>
                </a:lnTo>
                <a:lnTo>
                  <a:pt x="2738107" y="2329040"/>
                </a:lnTo>
                <a:lnTo>
                  <a:pt x="2761602" y="2410383"/>
                </a:lnTo>
                <a:lnTo>
                  <a:pt x="2741231" y="2395016"/>
                </a:lnTo>
                <a:lnTo>
                  <a:pt x="2710650" y="2435580"/>
                </a:lnTo>
                <a:lnTo>
                  <a:pt x="2731008" y="2450935"/>
                </a:lnTo>
                <a:lnTo>
                  <a:pt x="2646349" y="2450719"/>
                </a:lnTo>
                <a:lnTo>
                  <a:pt x="2895028" y="2542819"/>
                </a:lnTo>
                <a:close/>
              </a:path>
            </a:pathLst>
          </a:custGeom>
          <a:solidFill>
            <a:srgbClr val="8C8D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955087" y="5395467"/>
            <a:ext cx="103314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Solved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167</a:t>
            </a:fld>
            <a:endParaRPr spc="-25" dirty="0"/>
          </a:p>
        </p:txBody>
      </p:sp>
      <p:sp>
        <p:nvSpPr>
          <p:cNvPr id="36" name="object 36"/>
          <p:cNvSpPr txBox="1"/>
          <p:nvPr/>
        </p:nvSpPr>
        <p:spPr>
          <a:xfrm>
            <a:off x="8307387" y="2225547"/>
            <a:ext cx="103314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Solved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6688" y="5080000"/>
            <a:ext cx="370205" cy="370205"/>
            <a:chOff x="2706688" y="5080000"/>
            <a:chExt cx="370205" cy="370205"/>
          </a:xfrm>
        </p:grpSpPr>
        <p:sp>
          <p:nvSpPr>
            <p:cNvPr id="3" name="object 3"/>
            <p:cNvSpPr/>
            <p:nvPr/>
          </p:nvSpPr>
          <p:spPr>
            <a:xfrm>
              <a:off x="2711451" y="5084762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79">
                  <a:moveTo>
                    <a:pt x="180181" y="0"/>
                  </a:moveTo>
                  <a:lnTo>
                    <a:pt x="132281" y="6436"/>
                  </a:lnTo>
                  <a:lnTo>
                    <a:pt x="89239" y="24600"/>
                  </a:lnTo>
                  <a:lnTo>
                    <a:pt x="52773" y="52774"/>
                  </a:lnTo>
                  <a:lnTo>
                    <a:pt x="24599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599" y="271121"/>
                  </a:lnTo>
                  <a:lnTo>
                    <a:pt x="52773" y="307588"/>
                  </a:lnTo>
                  <a:lnTo>
                    <a:pt x="89239" y="335762"/>
                  </a:lnTo>
                  <a:lnTo>
                    <a:pt x="132281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2"/>
                  </a:lnTo>
                  <a:lnTo>
                    <a:pt x="335762" y="89240"/>
                  </a:lnTo>
                  <a:lnTo>
                    <a:pt x="307588" y="52774"/>
                  </a:lnTo>
                  <a:lnTo>
                    <a:pt x="271121" y="24600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11451" y="5084762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79">
                  <a:moveTo>
                    <a:pt x="0" y="180181"/>
                  </a:moveTo>
                  <a:lnTo>
                    <a:pt x="6436" y="132281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599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599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1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1"/>
                  </a:lnTo>
                  <a:lnTo>
                    <a:pt x="307589" y="307588"/>
                  </a:lnTo>
                  <a:lnTo>
                    <a:pt x="271122" y="335762"/>
                  </a:lnTo>
                  <a:lnTo>
                    <a:pt x="228080" y="353925"/>
                  </a:lnTo>
                  <a:lnTo>
                    <a:pt x="180181" y="360362"/>
                  </a:lnTo>
                  <a:lnTo>
                    <a:pt x="132282" y="353925"/>
                  </a:lnTo>
                  <a:lnTo>
                    <a:pt x="89240" y="335762"/>
                  </a:lnTo>
                  <a:lnTo>
                    <a:pt x="52773" y="307588"/>
                  </a:lnTo>
                  <a:lnTo>
                    <a:pt x="24600" y="271121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635250" y="4648200"/>
            <a:ext cx="370205" cy="370205"/>
            <a:chOff x="2635250" y="4648200"/>
            <a:chExt cx="370205" cy="370205"/>
          </a:xfrm>
        </p:grpSpPr>
        <p:sp>
          <p:nvSpPr>
            <p:cNvPr id="6" name="object 6"/>
            <p:cNvSpPr/>
            <p:nvPr/>
          </p:nvSpPr>
          <p:spPr>
            <a:xfrm>
              <a:off x="2640012" y="4652962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600"/>
                  </a:lnTo>
                  <a:lnTo>
                    <a:pt x="52774" y="52774"/>
                  </a:lnTo>
                  <a:lnTo>
                    <a:pt x="24600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2"/>
                  </a:lnTo>
                  <a:lnTo>
                    <a:pt x="335762" y="89240"/>
                  </a:lnTo>
                  <a:lnTo>
                    <a:pt x="307588" y="52774"/>
                  </a:lnTo>
                  <a:lnTo>
                    <a:pt x="271121" y="24600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40012" y="4652962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79">
                  <a:moveTo>
                    <a:pt x="0" y="180181"/>
                  </a:moveTo>
                  <a:lnTo>
                    <a:pt x="6436" y="132281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599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599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1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1"/>
                  </a:lnTo>
                  <a:lnTo>
                    <a:pt x="307588" y="307588"/>
                  </a:lnTo>
                  <a:lnTo>
                    <a:pt x="271121" y="335762"/>
                  </a:lnTo>
                  <a:lnTo>
                    <a:pt x="228080" y="353925"/>
                  </a:lnTo>
                  <a:lnTo>
                    <a:pt x="180181" y="360362"/>
                  </a:lnTo>
                  <a:lnTo>
                    <a:pt x="132281" y="353925"/>
                  </a:lnTo>
                  <a:lnTo>
                    <a:pt x="89240" y="335762"/>
                  </a:lnTo>
                  <a:lnTo>
                    <a:pt x="52773" y="307588"/>
                  </a:lnTo>
                  <a:lnTo>
                    <a:pt x="24599" y="271121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067050" y="4719638"/>
            <a:ext cx="370205" cy="370205"/>
            <a:chOff x="3067050" y="4719638"/>
            <a:chExt cx="370205" cy="370205"/>
          </a:xfrm>
        </p:grpSpPr>
        <p:sp>
          <p:nvSpPr>
            <p:cNvPr id="9" name="object 9"/>
            <p:cNvSpPr/>
            <p:nvPr/>
          </p:nvSpPr>
          <p:spPr>
            <a:xfrm>
              <a:off x="3071812" y="4724401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1"/>
                  </a:lnTo>
                  <a:lnTo>
                    <a:pt x="335762" y="89239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812" y="4724401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600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2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2"/>
                  </a:lnTo>
                  <a:lnTo>
                    <a:pt x="307588" y="307589"/>
                  </a:lnTo>
                  <a:lnTo>
                    <a:pt x="271121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1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599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067050" y="4287838"/>
            <a:ext cx="370205" cy="370205"/>
            <a:chOff x="3067050" y="4287838"/>
            <a:chExt cx="370205" cy="370205"/>
          </a:xfrm>
        </p:grpSpPr>
        <p:sp>
          <p:nvSpPr>
            <p:cNvPr id="12" name="object 12"/>
            <p:cNvSpPr/>
            <p:nvPr/>
          </p:nvSpPr>
          <p:spPr>
            <a:xfrm>
              <a:off x="3071812" y="4292601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1"/>
                  </a:lnTo>
                  <a:lnTo>
                    <a:pt x="335762" y="89239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812" y="4292601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600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2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2"/>
                  </a:lnTo>
                  <a:lnTo>
                    <a:pt x="307588" y="307589"/>
                  </a:lnTo>
                  <a:lnTo>
                    <a:pt x="271121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1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599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547225" y="5080000"/>
            <a:ext cx="875030" cy="1450975"/>
            <a:chOff x="9547225" y="5080000"/>
            <a:chExt cx="875030" cy="1450975"/>
          </a:xfrm>
        </p:grpSpPr>
        <p:sp>
          <p:nvSpPr>
            <p:cNvPr id="15" name="object 15"/>
            <p:cNvSpPr/>
            <p:nvPr/>
          </p:nvSpPr>
          <p:spPr>
            <a:xfrm>
              <a:off x="9696450" y="6165850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2" y="0"/>
                  </a:moveTo>
                  <a:lnTo>
                    <a:pt x="132282" y="6436"/>
                  </a:lnTo>
                  <a:lnTo>
                    <a:pt x="89240" y="24600"/>
                  </a:lnTo>
                  <a:lnTo>
                    <a:pt x="52774" y="52773"/>
                  </a:lnTo>
                  <a:lnTo>
                    <a:pt x="24600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2"/>
                  </a:lnTo>
                  <a:lnTo>
                    <a:pt x="52774" y="307589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2" y="360363"/>
                  </a:lnTo>
                  <a:lnTo>
                    <a:pt x="228081" y="353926"/>
                  </a:lnTo>
                  <a:lnTo>
                    <a:pt x="271123" y="335762"/>
                  </a:lnTo>
                  <a:lnTo>
                    <a:pt x="307589" y="307589"/>
                  </a:lnTo>
                  <a:lnTo>
                    <a:pt x="335763" y="271122"/>
                  </a:lnTo>
                  <a:lnTo>
                    <a:pt x="353927" y="228080"/>
                  </a:lnTo>
                  <a:lnTo>
                    <a:pt x="360363" y="180181"/>
                  </a:lnTo>
                  <a:lnTo>
                    <a:pt x="353927" y="132282"/>
                  </a:lnTo>
                  <a:lnTo>
                    <a:pt x="335763" y="89240"/>
                  </a:lnTo>
                  <a:lnTo>
                    <a:pt x="307589" y="52773"/>
                  </a:lnTo>
                  <a:lnTo>
                    <a:pt x="271123" y="24600"/>
                  </a:lnTo>
                  <a:lnTo>
                    <a:pt x="228081" y="6436"/>
                  </a:lnTo>
                  <a:lnTo>
                    <a:pt x="180182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96450" y="6165850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056812" y="5805487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40"/>
                  </a:lnTo>
                  <a:lnTo>
                    <a:pt x="6436" y="132281"/>
                  </a:lnTo>
                  <a:lnTo>
                    <a:pt x="0" y="180180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5"/>
                  </a:lnTo>
                  <a:lnTo>
                    <a:pt x="180181" y="360361"/>
                  </a:lnTo>
                  <a:lnTo>
                    <a:pt x="228080" y="353925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0"/>
                  </a:lnTo>
                  <a:lnTo>
                    <a:pt x="353926" y="132281"/>
                  </a:lnTo>
                  <a:lnTo>
                    <a:pt x="335762" y="89240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56812" y="5805487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1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599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599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1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1"/>
                  </a:lnTo>
                  <a:lnTo>
                    <a:pt x="307588" y="307588"/>
                  </a:lnTo>
                  <a:lnTo>
                    <a:pt x="271121" y="335762"/>
                  </a:lnTo>
                  <a:lnTo>
                    <a:pt x="228080" y="353925"/>
                  </a:lnTo>
                  <a:lnTo>
                    <a:pt x="180181" y="360362"/>
                  </a:lnTo>
                  <a:lnTo>
                    <a:pt x="132281" y="353925"/>
                  </a:lnTo>
                  <a:lnTo>
                    <a:pt x="89240" y="335762"/>
                  </a:lnTo>
                  <a:lnTo>
                    <a:pt x="52773" y="307588"/>
                  </a:lnTo>
                  <a:lnTo>
                    <a:pt x="24599" y="271121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51987" y="54451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0"/>
                  </a:lnTo>
                  <a:lnTo>
                    <a:pt x="6436" y="228080"/>
                  </a:lnTo>
                  <a:lnTo>
                    <a:pt x="24600" y="271122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2"/>
                  </a:lnTo>
                  <a:lnTo>
                    <a:pt x="353926" y="228080"/>
                  </a:lnTo>
                  <a:lnTo>
                    <a:pt x="360362" y="180180"/>
                  </a:lnTo>
                  <a:lnTo>
                    <a:pt x="353926" y="132281"/>
                  </a:lnTo>
                  <a:lnTo>
                    <a:pt x="335762" y="89239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51987" y="54451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600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2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2"/>
                  </a:lnTo>
                  <a:lnTo>
                    <a:pt x="307588" y="307589"/>
                  </a:lnTo>
                  <a:lnTo>
                    <a:pt x="271121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1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599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83787" y="5084762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600"/>
                  </a:lnTo>
                  <a:lnTo>
                    <a:pt x="52774" y="52774"/>
                  </a:lnTo>
                  <a:lnTo>
                    <a:pt x="24600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2"/>
                  </a:lnTo>
                  <a:lnTo>
                    <a:pt x="335762" y="89240"/>
                  </a:lnTo>
                  <a:lnTo>
                    <a:pt x="307588" y="52774"/>
                  </a:lnTo>
                  <a:lnTo>
                    <a:pt x="271121" y="24600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83787" y="5084762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1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599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599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1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1"/>
                  </a:lnTo>
                  <a:lnTo>
                    <a:pt x="307588" y="307588"/>
                  </a:lnTo>
                  <a:lnTo>
                    <a:pt x="271121" y="335762"/>
                  </a:lnTo>
                  <a:lnTo>
                    <a:pt x="228080" y="353925"/>
                  </a:lnTo>
                  <a:lnTo>
                    <a:pt x="180181" y="360362"/>
                  </a:lnTo>
                  <a:lnTo>
                    <a:pt x="132281" y="353925"/>
                  </a:lnTo>
                  <a:lnTo>
                    <a:pt x="89240" y="335762"/>
                  </a:lnTo>
                  <a:lnTo>
                    <a:pt x="52773" y="307588"/>
                  </a:lnTo>
                  <a:lnTo>
                    <a:pt x="24599" y="271121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547225" y="4360863"/>
            <a:ext cx="370205" cy="370205"/>
            <a:chOff x="9547225" y="4360863"/>
            <a:chExt cx="370205" cy="370205"/>
          </a:xfrm>
        </p:grpSpPr>
        <p:sp>
          <p:nvSpPr>
            <p:cNvPr id="24" name="object 24"/>
            <p:cNvSpPr/>
            <p:nvPr/>
          </p:nvSpPr>
          <p:spPr>
            <a:xfrm>
              <a:off x="9551987" y="43656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1"/>
                  </a:lnTo>
                  <a:lnTo>
                    <a:pt x="335762" y="89239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51987" y="43656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600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2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2"/>
                  </a:lnTo>
                  <a:lnTo>
                    <a:pt x="307588" y="307589"/>
                  </a:lnTo>
                  <a:lnTo>
                    <a:pt x="271121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1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599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979025" y="3929063"/>
            <a:ext cx="370205" cy="370205"/>
            <a:chOff x="9979025" y="3929063"/>
            <a:chExt cx="370205" cy="370205"/>
          </a:xfrm>
        </p:grpSpPr>
        <p:sp>
          <p:nvSpPr>
            <p:cNvPr id="27" name="object 27"/>
            <p:cNvSpPr/>
            <p:nvPr/>
          </p:nvSpPr>
          <p:spPr>
            <a:xfrm>
              <a:off x="9983787" y="39338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2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2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1"/>
                  </a:lnTo>
                  <a:lnTo>
                    <a:pt x="335762" y="89239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983787" y="39338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600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2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2"/>
                  </a:lnTo>
                  <a:lnTo>
                    <a:pt x="307588" y="307589"/>
                  </a:lnTo>
                  <a:lnTo>
                    <a:pt x="271121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1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599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2566987" y="3357562"/>
            <a:ext cx="6482080" cy="0"/>
          </a:xfrm>
          <a:custGeom>
            <a:avLst/>
            <a:gdLst/>
            <a:ahLst/>
            <a:cxnLst/>
            <a:rect l="l" t="t" r="r" b="b"/>
            <a:pathLst>
              <a:path w="6482080">
                <a:moveTo>
                  <a:pt x="0" y="0"/>
                </a:moveTo>
                <a:lnTo>
                  <a:pt x="6481762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6944" y="3895344"/>
            <a:ext cx="1999487" cy="57302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7152" y="3895344"/>
            <a:ext cx="4562856" cy="57302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6944" y="4264152"/>
            <a:ext cx="2008632" cy="573024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456944" y="4264152"/>
            <a:ext cx="8714740" cy="2402205"/>
            <a:chOff x="1456944" y="4264152"/>
            <a:chExt cx="8714740" cy="240220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0727" y="4264152"/>
              <a:ext cx="5586983" cy="5730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6944" y="4632960"/>
              <a:ext cx="8378952" cy="57302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6944" y="5001768"/>
              <a:ext cx="1981200" cy="57302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0528" y="5001768"/>
              <a:ext cx="3553968" cy="57302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944" y="5370575"/>
              <a:ext cx="1999487" cy="5730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07152" y="5370575"/>
              <a:ext cx="4562856" cy="57302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6944" y="5724144"/>
              <a:ext cx="2072639" cy="5730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9120" y="5724144"/>
              <a:ext cx="5730239" cy="5730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944" y="6092951"/>
              <a:ext cx="8714232" cy="573024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6096000" y="4111626"/>
            <a:ext cx="719455" cy="76200"/>
          </a:xfrm>
          <a:custGeom>
            <a:avLst/>
            <a:gdLst/>
            <a:ahLst/>
            <a:cxnLst/>
            <a:rect l="l" t="t" r="r" b="b"/>
            <a:pathLst>
              <a:path w="719454" h="76200">
                <a:moveTo>
                  <a:pt x="642937" y="42862"/>
                </a:moveTo>
                <a:lnTo>
                  <a:pt x="642937" y="76200"/>
                </a:lnTo>
                <a:lnTo>
                  <a:pt x="709612" y="42862"/>
                </a:lnTo>
                <a:lnTo>
                  <a:pt x="642937" y="42862"/>
                </a:lnTo>
                <a:close/>
              </a:path>
              <a:path w="719454" h="76200">
                <a:moveTo>
                  <a:pt x="642937" y="33337"/>
                </a:moveTo>
                <a:lnTo>
                  <a:pt x="642937" y="42862"/>
                </a:lnTo>
                <a:lnTo>
                  <a:pt x="655637" y="42862"/>
                </a:lnTo>
                <a:lnTo>
                  <a:pt x="655637" y="33337"/>
                </a:lnTo>
                <a:lnTo>
                  <a:pt x="642937" y="33337"/>
                </a:lnTo>
                <a:close/>
              </a:path>
              <a:path w="719454" h="76200">
                <a:moveTo>
                  <a:pt x="642937" y="0"/>
                </a:moveTo>
                <a:lnTo>
                  <a:pt x="642937" y="33337"/>
                </a:lnTo>
                <a:lnTo>
                  <a:pt x="655637" y="33337"/>
                </a:lnTo>
                <a:lnTo>
                  <a:pt x="655637" y="42862"/>
                </a:lnTo>
                <a:lnTo>
                  <a:pt x="709615" y="42861"/>
                </a:lnTo>
                <a:lnTo>
                  <a:pt x="719137" y="38100"/>
                </a:lnTo>
                <a:lnTo>
                  <a:pt x="642937" y="0"/>
                </a:lnTo>
                <a:close/>
              </a:path>
              <a:path w="719454" h="76200">
                <a:moveTo>
                  <a:pt x="0" y="33336"/>
                </a:moveTo>
                <a:lnTo>
                  <a:pt x="0" y="42861"/>
                </a:lnTo>
                <a:lnTo>
                  <a:pt x="642937" y="42862"/>
                </a:lnTo>
                <a:lnTo>
                  <a:pt x="642937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00601" y="4111626"/>
            <a:ext cx="790575" cy="76200"/>
          </a:xfrm>
          <a:custGeom>
            <a:avLst/>
            <a:gdLst/>
            <a:ahLst/>
            <a:cxnLst/>
            <a:rect l="l" t="t" r="r" b="b"/>
            <a:pathLst>
              <a:path w="7905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790575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790575" h="76200">
                <a:moveTo>
                  <a:pt x="76200" y="42862"/>
                </a:moveTo>
                <a:lnTo>
                  <a:pt x="63500" y="42862"/>
                </a:lnTo>
                <a:lnTo>
                  <a:pt x="76200" y="42862"/>
                </a:lnTo>
                <a:close/>
              </a:path>
              <a:path w="790575" h="76200">
                <a:moveTo>
                  <a:pt x="790575" y="33336"/>
                </a:moveTo>
                <a:lnTo>
                  <a:pt x="76200" y="33337"/>
                </a:lnTo>
                <a:lnTo>
                  <a:pt x="76200" y="42862"/>
                </a:lnTo>
                <a:lnTo>
                  <a:pt x="790575" y="42861"/>
                </a:lnTo>
                <a:lnTo>
                  <a:pt x="790575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43476" y="4470401"/>
            <a:ext cx="720725" cy="76200"/>
          </a:xfrm>
          <a:custGeom>
            <a:avLst/>
            <a:gdLst/>
            <a:ahLst/>
            <a:cxnLst/>
            <a:rect l="l" t="t" r="r" b="b"/>
            <a:pathLst>
              <a:path w="720725" h="76200">
                <a:moveTo>
                  <a:pt x="644525" y="42862"/>
                </a:moveTo>
                <a:lnTo>
                  <a:pt x="644525" y="76200"/>
                </a:lnTo>
                <a:lnTo>
                  <a:pt x="711200" y="42862"/>
                </a:lnTo>
                <a:lnTo>
                  <a:pt x="644525" y="42862"/>
                </a:lnTo>
                <a:close/>
              </a:path>
              <a:path w="720725" h="76200">
                <a:moveTo>
                  <a:pt x="644525" y="33337"/>
                </a:moveTo>
                <a:lnTo>
                  <a:pt x="644525" y="42862"/>
                </a:lnTo>
                <a:lnTo>
                  <a:pt x="657225" y="42862"/>
                </a:lnTo>
                <a:lnTo>
                  <a:pt x="657225" y="33337"/>
                </a:lnTo>
                <a:lnTo>
                  <a:pt x="644525" y="33337"/>
                </a:lnTo>
                <a:close/>
              </a:path>
              <a:path w="720725" h="76200">
                <a:moveTo>
                  <a:pt x="644525" y="0"/>
                </a:moveTo>
                <a:lnTo>
                  <a:pt x="644525" y="33337"/>
                </a:lnTo>
                <a:lnTo>
                  <a:pt x="657225" y="33337"/>
                </a:lnTo>
                <a:lnTo>
                  <a:pt x="657225" y="42862"/>
                </a:lnTo>
                <a:lnTo>
                  <a:pt x="711202" y="42861"/>
                </a:lnTo>
                <a:lnTo>
                  <a:pt x="720725" y="38100"/>
                </a:lnTo>
                <a:lnTo>
                  <a:pt x="644525" y="0"/>
                </a:lnTo>
                <a:close/>
              </a:path>
              <a:path w="720725" h="76200">
                <a:moveTo>
                  <a:pt x="0" y="33336"/>
                </a:moveTo>
                <a:lnTo>
                  <a:pt x="0" y="42861"/>
                </a:lnTo>
                <a:lnTo>
                  <a:pt x="644525" y="42862"/>
                </a:lnTo>
                <a:lnTo>
                  <a:pt x="644525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48076" y="4470401"/>
            <a:ext cx="790575" cy="76200"/>
          </a:xfrm>
          <a:custGeom>
            <a:avLst/>
            <a:gdLst/>
            <a:ahLst/>
            <a:cxnLst/>
            <a:rect l="l" t="t" r="r" b="b"/>
            <a:pathLst>
              <a:path w="7905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790575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790575" h="76200">
                <a:moveTo>
                  <a:pt x="76200" y="42862"/>
                </a:moveTo>
                <a:lnTo>
                  <a:pt x="63500" y="42862"/>
                </a:lnTo>
                <a:lnTo>
                  <a:pt x="76200" y="42862"/>
                </a:lnTo>
                <a:close/>
              </a:path>
              <a:path w="790575" h="76200">
                <a:moveTo>
                  <a:pt x="790575" y="33336"/>
                </a:moveTo>
                <a:lnTo>
                  <a:pt x="76200" y="33337"/>
                </a:lnTo>
                <a:lnTo>
                  <a:pt x="76200" y="42862"/>
                </a:lnTo>
                <a:lnTo>
                  <a:pt x="790575" y="42861"/>
                </a:lnTo>
                <a:lnTo>
                  <a:pt x="790575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27576" y="4830763"/>
            <a:ext cx="790575" cy="76200"/>
          </a:xfrm>
          <a:custGeom>
            <a:avLst/>
            <a:gdLst/>
            <a:ahLst/>
            <a:cxnLst/>
            <a:rect l="l" t="t" r="r" b="b"/>
            <a:pathLst>
              <a:path w="7905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790575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790575" h="76200">
                <a:moveTo>
                  <a:pt x="76200" y="42862"/>
                </a:moveTo>
                <a:lnTo>
                  <a:pt x="63500" y="42862"/>
                </a:lnTo>
                <a:lnTo>
                  <a:pt x="76200" y="42862"/>
                </a:lnTo>
                <a:close/>
              </a:path>
              <a:path w="790575" h="76200">
                <a:moveTo>
                  <a:pt x="790575" y="33336"/>
                </a:moveTo>
                <a:lnTo>
                  <a:pt x="76200" y="33337"/>
                </a:lnTo>
                <a:lnTo>
                  <a:pt x="76200" y="42862"/>
                </a:lnTo>
                <a:lnTo>
                  <a:pt x="790575" y="42861"/>
                </a:lnTo>
                <a:lnTo>
                  <a:pt x="790575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96001" y="4903788"/>
            <a:ext cx="720725" cy="76200"/>
          </a:xfrm>
          <a:custGeom>
            <a:avLst/>
            <a:gdLst/>
            <a:ahLst/>
            <a:cxnLst/>
            <a:rect l="l" t="t" r="r" b="b"/>
            <a:pathLst>
              <a:path w="720725" h="76200">
                <a:moveTo>
                  <a:pt x="644525" y="42862"/>
                </a:moveTo>
                <a:lnTo>
                  <a:pt x="644525" y="76200"/>
                </a:lnTo>
                <a:lnTo>
                  <a:pt x="711200" y="42862"/>
                </a:lnTo>
                <a:lnTo>
                  <a:pt x="644525" y="42862"/>
                </a:lnTo>
                <a:close/>
              </a:path>
              <a:path w="720725" h="76200">
                <a:moveTo>
                  <a:pt x="644525" y="33337"/>
                </a:moveTo>
                <a:lnTo>
                  <a:pt x="644525" y="42862"/>
                </a:lnTo>
                <a:lnTo>
                  <a:pt x="657225" y="42862"/>
                </a:lnTo>
                <a:lnTo>
                  <a:pt x="657225" y="33337"/>
                </a:lnTo>
                <a:lnTo>
                  <a:pt x="644525" y="33337"/>
                </a:lnTo>
                <a:close/>
              </a:path>
              <a:path w="720725" h="76200">
                <a:moveTo>
                  <a:pt x="644525" y="0"/>
                </a:moveTo>
                <a:lnTo>
                  <a:pt x="644525" y="33337"/>
                </a:lnTo>
                <a:lnTo>
                  <a:pt x="657225" y="33337"/>
                </a:lnTo>
                <a:lnTo>
                  <a:pt x="657225" y="42862"/>
                </a:lnTo>
                <a:lnTo>
                  <a:pt x="711202" y="42861"/>
                </a:lnTo>
                <a:lnTo>
                  <a:pt x="720725" y="38100"/>
                </a:lnTo>
                <a:lnTo>
                  <a:pt x="644525" y="0"/>
                </a:lnTo>
                <a:close/>
              </a:path>
              <a:path w="720725" h="76200">
                <a:moveTo>
                  <a:pt x="0" y="33336"/>
                </a:moveTo>
                <a:lnTo>
                  <a:pt x="0" y="42861"/>
                </a:lnTo>
                <a:lnTo>
                  <a:pt x="644525" y="42862"/>
                </a:lnTo>
                <a:lnTo>
                  <a:pt x="644525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48525" y="5262563"/>
            <a:ext cx="720725" cy="76200"/>
          </a:xfrm>
          <a:custGeom>
            <a:avLst/>
            <a:gdLst/>
            <a:ahLst/>
            <a:cxnLst/>
            <a:rect l="l" t="t" r="r" b="b"/>
            <a:pathLst>
              <a:path w="720725" h="76200">
                <a:moveTo>
                  <a:pt x="644525" y="42862"/>
                </a:moveTo>
                <a:lnTo>
                  <a:pt x="644525" y="76200"/>
                </a:lnTo>
                <a:lnTo>
                  <a:pt x="711200" y="42862"/>
                </a:lnTo>
                <a:lnTo>
                  <a:pt x="644525" y="42862"/>
                </a:lnTo>
                <a:close/>
              </a:path>
              <a:path w="720725" h="76200">
                <a:moveTo>
                  <a:pt x="644525" y="33337"/>
                </a:moveTo>
                <a:lnTo>
                  <a:pt x="644525" y="42862"/>
                </a:lnTo>
                <a:lnTo>
                  <a:pt x="657226" y="42862"/>
                </a:lnTo>
                <a:lnTo>
                  <a:pt x="657226" y="33337"/>
                </a:lnTo>
                <a:lnTo>
                  <a:pt x="644525" y="33337"/>
                </a:lnTo>
                <a:close/>
              </a:path>
              <a:path w="720725" h="76200">
                <a:moveTo>
                  <a:pt x="644525" y="0"/>
                </a:moveTo>
                <a:lnTo>
                  <a:pt x="644525" y="33337"/>
                </a:lnTo>
                <a:lnTo>
                  <a:pt x="657226" y="33337"/>
                </a:lnTo>
                <a:lnTo>
                  <a:pt x="657226" y="42862"/>
                </a:lnTo>
                <a:lnTo>
                  <a:pt x="711202" y="42861"/>
                </a:lnTo>
                <a:lnTo>
                  <a:pt x="720725" y="38100"/>
                </a:lnTo>
                <a:lnTo>
                  <a:pt x="644525" y="0"/>
                </a:lnTo>
                <a:close/>
              </a:path>
              <a:path w="720725" h="76200">
                <a:moveTo>
                  <a:pt x="0" y="33336"/>
                </a:moveTo>
                <a:lnTo>
                  <a:pt x="0" y="42861"/>
                </a:lnTo>
                <a:lnTo>
                  <a:pt x="644525" y="42862"/>
                </a:lnTo>
                <a:lnTo>
                  <a:pt x="644525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80101" y="5262563"/>
            <a:ext cx="790575" cy="76200"/>
          </a:xfrm>
          <a:custGeom>
            <a:avLst/>
            <a:gdLst/>
            <a:ahLst/>
            <a:cxnLst/>
            <a:rect l="l" t="t" r="r" b="b"/>
            <a:pathLst>
              <a:path w="7905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790575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790575" h="76200">
                <a:moveTo>
                  <a:pt x="76200" y="42862"/>
                </a:moveTo>
                <a:lnTo>
                  <a:pt x="63500" y="42862"/>
                </a:lnTo>
                <a:lnTo>
                  <a:pt x="76200" y="42862"/>
                </a:lnTo>
                <a:close/>
              </a:path>
              <a:path w="790575" h="76200">
                <a:moveTo>
                  <a:pt x="790575" y="33336"/>
                </a:moveTo>
                <a:lnTo>
                  <a:pt x="76200" y="33337"/>
                </a:lnTo>
                <a:lnTo>
                  <a:pt x="76200" y="42862"/>
                </a:lnTo>
                <a:lnTo>
                  <a:pt x="790575" y="42861"/>
                </a:lnTo>
                <a:lnTo>
                  <a:pt x="790575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0601" y="5622925"/>
            <a:ext cx="790575" cy="76200"/>
          </a:xfrm>
          <a:custGeom>
            <a:avLst/>
            <a:gdLst/>
            <a:ahLst/>
            <a:cxnLst/>
            <a:rect l="l" t="t" r="r" b="b"/>
            <a:pathLst>
              <a:path w="7905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790575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790575" h="76200">
                <a:moveTo>
                  <a:pt x="76200" y="42862"/>
                </a:moveTo>
                <a:lnTo>
                  <a:pt x="63500" y="42862"/>
                </a:lnTo>
                <a:lnTo>
                  <a:pt x="76200" y="42862"/>
                </a:lnTo>
                <a:close/>
              </a:path>
              <a:path w="790575" h="76200">
                <a:moveTo>
                  <a:pt x="790575" y="33336"/>
                </a:moveTo>
                <a:lnTo>
                  <a:pt x="76200" y="33337"/>
                </a:lnTo>
                <a:lnTo>
                  <a:pt x="76200" y="42862"/>
                </a:lnTo>
                <a:lnTo>
                  <a:pt x="790575" y="42861"/>
                </a:lnTo>
                <a:lnTo>
                  <a:pt x="790575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48076" y="5983288"/>
            <a:ext cx="790575" cy="76200"/>
          </a:xfrm>
          <a:custGeom>
            <a:avLst/>
            <a:gdLst/>
            <a:ahLst/>
            <a:cxnLst/>
            <a:rect l="l" t="t" r="r" b="b"/>
            <a:pathLst>
              <a:path w="7905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790575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790575" h="76200">
                <a:moveTo>
                  <a:pt x="76200" y="42862"/>
                </a:moveTo>
                <a:lnTo>
                  <a:pt x="63500" y="42862"/>
                </a:lnTo>
                <a:lnTo>
                  <a:pt x="76200" y="42862"/>
                </a:lnTo>
                <a:close/>
              </a:path>
              <a:path w="790575" h="76200">
                <a:moveTo>
                  <a:pt x="790575" y="33336"/>
                </a:moveTo>
                <a:lnTo>
                  <a:pt x="76200" y="33337"/>
                </a:lnTo>
                <a:lnTo>
                  <a:pt x="76200" y="42862"/>
                </a:lnTo>
                <a:lnTo>
                  <a:pt x="790575" y="42861"/>
                </a:lnTo>
                <a:lnTo>
                  <a:pt x="790575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96001" y="5622925"/>
            <a:ext cx="720725" cy="76200"/>
          </a:xfrm>
          <a:custGeom>
            <a:avLst/>
            <a:gdLst/>
            <a:ahLst/>
            <a:cxnLst/>
            <a:rect l="l" t="t" r="r" b="b"/>
            <a:pathLst>
              <a:path w="720725" h="76200">
                <a:moveTo>
                  <a:pt x="644525" y="42862"/>
                </a:moveTo>
                <a:lnTo>
                  <a:pt x="644525" y="76200"/>
                </a:lnTo>
                <a:lnTo>
                  <a:pt x="711200" y="42862"/>
                </a:lnTo>
                <a:lnTo>
                  <a:pt x="644525" y="42862"/>
                </a:lnTo>
                <a:close/>
              </a:path>
              <a:path w="720725" h="76200">
                <a:moveTo>
                  <a:pt x="644525" y="33337"/>
                </a:moveTo>
                <a:lnTo>
                  <a:pt x="644525" y="42862"/>
                </a:lnTo>
                <a:lnTo>
                  <a:pt x="657225" y="42862"/>
                </a:lnTo>
                <a:lnTo>
                  <a:pt x="657225" y="33337"/>
                </a:lnTo>
                <a:lnTo>
                  <a:pt x="644525" y="33337"/>
                </a:lnTo>
                <a:close/>
              </a:path>
              <a:path w="720725" h="76200">
                <a:moveTo>
                  <a:pt x="644525" y="0"/>
                </a:moveTo>
                <a:lnTo>
                  <a:pt x="644525" y="33337"/>
                </a:lnTo>
                <a:lnTo>
                  <a:pt x="657225" y="33337"/>
                </a:lnTo>
                <a:lnTo>
                  <a:pt x="657225" y="42862"/>
                </a:lnTo>
                <a:lnTo>
                  <a:pt x="711202" y="42861"/>
                </a:lnTo>
                <a:lnTo>
                  <a:pt x="720725" y="38100"/>
                </a:lnTo>
                <a:lnTo>
                  <a:pt x="644525" y="0"/>
                </a:lnTo>
                <a:close/>
              </a:path>
              <a:path w="720725" h="76200">
                <a:moveTo>
                  <a:pt x="0" y="33336"/>
                </a:moveTo>
                <a:lnTo>
                  <a:pt x="0" y="42861"/>
                </a:lnTo>
                <a:lnTo>
                  <a:pt x="644525" y="42862"/>
                </a:lnTo>
                <a:lnTo>
                  <a:pt x="644525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16501" y="5983288"/>
            <a:ext cx="720725" cy="76200"/>
          </a:xfrm>
          <a:custGeom>
            <a:avLst/>
            <a:gdLst/>
            <a:ahLst/>
            <a:cxnLst/>
            <a:rect l="l" t="t" r="r" b="b"/>
            <a:pathLst>
              <a:path w="720725" h="76200">
                <a:moveTo>
                  <a:pt x="644525" y="42862"/>
                </a:moveTo>
                <a:lnTo>
                  <a:pt x="644525" y="76200"/>
                </a:lnTo>
                <a:lnTo>
                  <a:pt x="711200" y="42862"/>
                </a:lnTo>
                <a:lnTo>
                  <a:pt x="644525" y="42862"/>
                </a:lnTo>
                <a:close/>
              </a:path>
              <a:path w="720725" h="76200">
                <a:moveTo>
                  <a:pt x="644525" y="33337"/>
                </a:moveTo>
                <a:lnTo>
                  <a:pt x="644525" y="42862"/>
                </a:lnTo>
                <a:lnTo>
                  <a:pt x="657225" y="42862"/>
                </a:lnTo>
                <a:lnTo>
                  <a:pt x="657225" y="33337"/>
                </a:lnTo>
                <a:lnTo>
                  <a:pt x="644525" y="33337"/>
                </a:lnTo>
                <a:close/>
              </a:path>
              <a:path w="720725" h="76200">
                <a:moveTo>
                  <a:pt x="644525" y="0"/>
                </a:moveTo>
                <a:lnTo>
                  <a:pt x="644525" y="33337"/>
                </a:lnTo>
                <a:lnTo>
                  <a:pt x="657225" y="33337"/>
                </a:lnTo>
                <a:lnTo>
                  <a:pt x="657225" y="42862"/>
                </a:lnTo>
                <a:lnTo>
                  <a:pt x="711202" y="42861"/>
                </a:lnTo>
                <a:lnTo>
                  <a:pt x="720725" y="38100"/>
                </a:lnTo>
                <a:lnTo>
                  <a:pt x="644525" y="0"/>
                </a:lnTo>
                <a:close/>
              </a:path>
              <a:path w="720725" h="76200">
                <a:moveTo>
                  <a:pt x="0" y="33336"/>
                </a:moveTo>
                <a:lnTo>
                  <a:pt x="0" y="42861"/>
                </a:lnTo>
                <a:lnTo>
                  <a:pt x="644525" y="42862"/>
                </a:lnTo>
                <a:lnTo>
                  <a:pt x="644525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92538" y="6559550"/>
            <a:ext cx="720725" cy="76200"/>
          </a:xfrm>
          <a:custGeom>
            <a:avLst/>
            <a:gdLst/>
            <a:ahLst/>
            <a:cxnLst/>
            <a:rect l="l" t="t" r="r" b="b"/>
            <a:pathLst>
              <a:path w="720725" h="76200">
                <a:moveTo>
                  <a:pt x="644525" y="42862"/>
                </a:moveTo>
                <a:lnTo>
                  <a:pt x="644525" y="76199"/>
                </a:lnTo>
                <a:lnTo>
                  <a:pt x="711200" y="42862"/>
                </a:lnTo>
                <a:lnTo>
                  <a:pt x="644525" y="42862"/>
                </a:lnTo>
                <a:close/>
              </a:path>
              <a:path w="720725" h="76200">
                <a:moveTo>
                  <a:pt x="644525" y="33337"/>
                </a:moveTo>
                <a:lnTo>
                  <a:pt x="644525" y="42862"/>
                </a:lnTo>
                <a:lnTo>
                  <a:pt x="657225" y="42862"/>
                </a:lnTo>
                <a:lnTo>
                  <a:pt x="657225" y="33337"/>
                </a:lnTo>
                <a:lnTo>
                  <a:pt x="644525" y="33337"/>
                </a:lnTo>
                <a:close/>
              </a:path>
              <a:path w="720725" h="76200">
                <a:moveTo>
                  <a:pt x="644525" y="0"/>
                </a:moveTo>
                <a:lnTo>
                  <a:pt x="644525" y="33337"/>
                </a:lnTo>
                <a:lnTo>
                  <a:pt x="657225" y="33337"/>
                </a:lnTo>
                <a:lnTo>
                  <a:pt x="657225" y="42862"/>
                </a:lnTo>
                <a:lnTo>
                  <a:pt x="711202" y="42861"/>
                </a:lnTo>
                <a:lnTo>
                  <a:pt x="720725" y="38100"/>
                </a:lnTo>
                <a:lnTo>
                  <a:pt x="644525" y="0"/>
                </a:lnTo>
                <a:close/>
              </a:path>
              <a:path w="720725" h="76200">
                <a:moveTo>
                  <a:pt x="0" y="33336"/>
                </a:moveTo>
                <a:lnTo>
                  <a:pt x="0" y="42861"/>
                </a:lnTo>
                <a:lnTo>
                  <a:pt x="644525" y="42862"/>
                </a:lnTo>
                <a:lnTo>
                  <a:pt x="644525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840912" y="4221162"/>
            <a:ext cx="215900" cy="215900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215900" y="0"/>
                </a:moveTo>
                <a:lnTo>
                  <a:pt x="0" y="2159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840912" y="5373688"/>
            <a:ext cx="215900" cy="142875"/>
          </a:xfrm>
          <a:custGeom>
            <a:avLst/>
            <a:gdLst/>
            <a:ahLst/>
            <a:cxnLst/>
            <a:rect l="l" t="t" r="r" b="b"/>
            <a:pathLst>
              <a:path w="215900" h="142875">
                <a:moveTo>
                  <a:pt x="215900" y="0"/>
                </a:moveTo>
                <a:lnTo>
                  <a:pt x="0" y="1428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927350" y="4581526"/>
            <a:ext cx="144780" cy="142875"/>
          </a:xfrm>
          <a:custGeom>
            <a:avLst/>
            <a:gdLst/>
            <a:ahLst/>
            <a:cxnLst/>
            <a:rect l="l" t="t" r="r" b="b"/>
            <a:pathLst>
              <a:path w="144780" h="142875">
                <a:moveTo>
                  <a:pt x="144463" y="0"/>
                </a:moveTo>
                <a:lnTo>
                  <a:pt x="0" y="1428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00376" y="5013326"/>
            <a:ext cx="142875" cy="144780"/>
          </a:xfrm>
          <a:custGeom>
            <a:avLst/>
            <a:gdLst/>
            <a:ahLst/>
            <a:cxnLst/>
            <a:rect l="l" t="t" r="r" b="b"/>
            <a:pathLst>
              <a:path w="142875" h="144779">
                <a:moveTo>
                  <a:pt x="142875" y="0"/>
                </a:moveTo>
                <a:lnTo>
                  <a:pt x="0" y="14446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83788" y="6092825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79" h="144779">
                <a:moveTo>
                  <a:pt x="144462" y="0"/>
                </a:moveTo>
                <a:lnTo>
                  <a:pt x="0" y="14446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40013" y="6559550"/>
            <a:ext cx="790575" cy="76200"/>
          </a:xfrm>
          <a:custGeom>
            <a:avLst/>
            <a:gdLst/>
            <a:ahLst/>
            <a:cxnLst/>
            <a:rect l="l" t="t" r="r" b="b"/>
            <a:pathLst>
              <a:path w="790575" h="76200">
                <a:moveTo>
                  <a:pt x="76200" y="0"/>
                </a:moveTo>
                <a:lnTo>
                  <a:pt x="0" y="38100"/>
                </a:lnTo>
                <a:lnTo>
                  <a:pt x="76200" y="76199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790575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790575" h="76200">
                <a:moveTo>
                  <a:pt x="76200" y="42862"/>
                </a:moveTo>
                <a:lnTo>
                  <a:pt x="63500" y="42862"/>
                </a:lnTo>
                <a:lnTo>
                  <a:pt x="76200" y="42862"/>
                </a:lnTo>
                <a:close/>
              </a:path>
              <a:path w="790575" h="76200">
                <a:moveTo>
                  <a:pt x="790574" y="33336"/>
                </a:moveTo>
                <a:lnTo>
                  <a:pt x="76200" y="33337"/>
                </a:lnTo>
                <a:lnTo>
                  <a:pt x="76200" y="42862"/>
                </a:lnTo>
                <a:lnTo>
                  <a:pt x="790574" y="42861"/>
                </a:lnTo>
                <a:lnTo>
                  <a:pt x="790574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08662" y="3319463"/>
            <a:ext cx="1079500" cy="76200"/>
          </a:xfrm>
          <a:custGeom>
            <a:avLst/>
            <a:gdLst/>
            <a:ahLst/>
            <a:cxnLst/>
            <a:rect l="l" t="t" r="r" b="b"/>
            <a:pathLst>
              <a:path w="1079500" h="76200">
                <a:moveTo>
                  <a:pt x="1003300" y="42862"/>
                </a:moveTo>
                <a:lnTo>
                  <a:pt x="1003300" y="76200"/>
                </a:lnTo>
                <a:lnTo>
                  <a:pt x="1069975" y="42862"/>
                </a:lnTo>
                <a:lnTo>
                  <a:pt x="1003300" y="42862"/>
                </a:lnTo>
                <a:close/>
              </a:path>
              <a:path w="1079500" h="76200">
                <a:moveTo>
                  <a:pt x="1003300" y="33337"/>
                </a:moveTo>
                <a:lnTo>
                  <a:pt x="1003300" y="42862"/>
                </a:lnTo>
                <a:lnTo>
                  <a:pt x="1016000" y="42862"/>
                </a:lnTo>
                <a:lnTo>
                  <a:pt x="1016000" y="33337"/>
                </a:lnTo>
                <a:lnTo>
                  <a:pt x="1003300" y="33337"/>
                </a:lnTo>
                <a:close/>
              </a:path>
              <a:path w="1079500" h="76200">
                <a:moveTo>
                  <a:pt x="1003300" y="0"/>
                </a:moveTo>
                <a:lnTo>
                  <a:pt x="1003300" y="33337"/>
                </a:lnTo>
                <a:lnTo>
                  <a:pt x="1016000" y="33337"/>
                </a:lnTo>
                <a:lnTo>
                  <a:pt x="1016000" y="42862"/>
                </a:lnTo>
                <a:lnTo>
                  <a:pt x="1069977" y="42861"/>
                </a:lnTo>
                <a:lnTo>
                  <a:pt x="1079500" y="38100"/>
                </a:lnTo>
                <a:lnTo>
                  <a:pt x="1003300" y="0"/>
                </a:lnTo>
                <a:close/>
              </a:path>
              <a:path w="1079500" h="76200">
                <a:moveTo>
                  <a:pt x="0" y="33336"/>
                </a:moveTo>
                <a:lnTo>
                  <a:pt x="0" y="42861"/>
                </a:lnTo>
                <a:lnTo>
                  <a:pt x="1003300" y="42862"/>
                </a:lnTo>
                <a:lnTo>
                  <a:pt x="1003300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59600" y="3319474"/>
            <a:ext cx="2089150" cy="76200"/>
          </a:xfrm>
          <a:custGeom>
            <a:avLst/>
            <a:gdLst/>
            <a:ahLst/>
            <a:cxnLst/>
            <a:rect l="l" t="t" r="r" b="b"/>
            <a:pathLst>
              <a:path w="2089150" h="76200">
                <a:moveTo>
                  <a:pt x="936625" y="38100"/>
                </a:moveTo>
                <a:lnTo>
                  <a:pt x="860425" y="0"/>
                </a:lnTo>
                <a:lnTo>
                  <a:pt x="860425" y="33337"/>
                </a:lnTo>
                <a:lnTo>
                  <a:pt x="0" y="33324"/>
                </a:lnTo>
                <a:lnTo>
                  <a:pt x="0" y="42849"/>
                </a:lnTo>
                <a:lnTo>
                  <a:pt x="860425" y="42862"/>
                </a:lnTo>
                <a:lnTo>
                  <a:pt x="860425" y="76200"/>
                </a:lnTo>
                <a:lnTo>
                  <a:pt x="927100" y="42862"/>
                </a:lnTo>
                <a:lnTo>
                  <a:pt x="873125" y="42862"/>
                </a:lnTo>
                <a:lnTo>
                  <a:pt x="927100" y="42849"/>
                </a:lnTo>
                <a:lnTo>
                  <a:pt x="936625" y="38100"/>
                </a:lnTo>
                <a:close/>
              </a:path>
              <a:path w="2089150" h="76200">
                <a:moveTo>
                  <a:pt x="2089150" y="38100"/>
                </a:moveTo>
                <a:lnTo>
                  <a:pt x="2012950" y="0"/>
                </a:lnTo>
                <a:lnTo>
                  <a:pt x="2012950" y="33337"/>
                </a:lnTo>
                <a:lnTo>
                  <a:pt x="936625" y="33324"/>
                </a:lnTo>
                <a:lnTo>
                  <a:pt x="936625" y="38100"/>
                </a:lnTo>
                <a:lnTo>
                  <a:pt x="936625" y="42849"/>
                </a:lnTo>
                <a:lnTo>
                  <a:pt x="2012950" y="42862"/>
                </a:lnTo>
                <a:lnTo>
                  <a:pt x="2012950" y="76200"/>
                </a:lnTo>
                <a:lnTo>
                  <a:pt x="2079625" y="42862"/>
                </a:lnTo>
                <a:lnTo>
                  <a:pt x="2025650" y="42862"/>
                </a:lnTo>
                <a:lnTo>
                  <a:pt x="2079625" y="42849"/>
                </a:lnTo>
                <a:lnTo>
                  <a:pt x="20891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75050" y="3319474"/>
            <a:ext cx="2305050" cy="76200"/>
          </a:xfrm>
          <a:custGeom>
            <a:avLst/>
            <a:gdLst/>
            <a:ahLst/>
            <a:cxnLst/>
            <a:rect l="l" t="t" r="r" b="b"/>
            <a:pathLst>
              <a:path w="2305050" h="76200">
                <a:moveTo>
                  <a:pt x="1152525" y="33324"/>
                </a:moveTo>
                <a:lnTo>
                  <a:pt x="76200" y="33337"/>
                </a:ln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1152525" y="42849"/>
                </a:lnTo>
                <a:lnTo>
                  <a:pt x="1152525" y="38100"/>
                </a:lnTo>
                <a:lnTo>
                  <a:pt x="1152525" y="33324"/>
                </a:lnTo>
                <a:close/>
              </a:path>
              <a:path w="2305050" h="76200">
                <a:moveTo>
                  <a:pt x="2305050" y="33324"/>
                </a:moveTo>
                <a:lnTo>
                  <a:pt x="1228725" y="33337"/>
                </a:lnTo>
                <a:lnTo>
                  <a:pt x="1228725" y="0"/>
                </a:lnTo>
                <a:lnTo>
                  <a:pt x="1152525" y="38100"/>
                </a:lnTo>
                <a:lnTo>
                  <a:pt x="1228725" y="76200"/>
                </a:lnTo>
                <a:lnTo>
                  <a:pt x="1228725" y="42862"/>
                </a:lnTo>
                <a:lnTo>
                  <a:pt x="2305050" y="42849"/>
                </a:lnTo>
                <a:lnTo>
                  <a:pt x="2305050" y="33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562225" y="3319463"/>
            <a:ext cx="6491605" cy="76200"/>
            <a:chOff x="2562225" y="3319463"/>
            <a:chExt cx="6491605" cy="76200"/>
          </a:xfrm>
        </p:grpSpPr>
        <p:sp>
          <p:nvSpPr>
            <p:cNvPr id="66" name="object 66"/>
            <p:cNvSpPr/>
            <p:nvPr/>
          </p:nvSpPr>
          <p:spPr>
            <a:xfrm>
              <a:off x="2566988" y="3319463"/>
              <a:ext cx="936625" cy="76200"/>
            </a:xfrm>
            <a:custGeom>
              <a:avLst/>
              <a:gdLst/>
              <a:ahLst/>
              <a:cxnLst/>
              <a:rect l="l" t="t" r="r" b="b"/>
              <a:pathLst>
                <a:path w="93662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2862"/>
                  </a:lnTo>
                  <a:lnTo>
                    <a:pt x="63498" y="42862"/>
                  </a:lnTo>
                  <a:lnTo>
                    <a:pt x="63498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936625" h="76200">
                  <a:moveTo>
                    <a:pt x="76200" y="33337"/>
                  </a:moveTo>
                  <a:lnTo>
                    <a:pt x="63498" y="33337"/>
                  </a:lnTo>
                  <a:lnTo>
                    <a:pt x="63498" y="42862"/>
                  </a:lnTo>
                  <a:lnTo>
                    <a:pt x="76200" y="42862"/>
                  </a:lnTo>
                  <a:lnTo>
                    <a:pt x="76200" y="33337"/>
                  </a:lnTo>
                  <a:close/>
                </a:path>
                <a:path w="936625" h="76200">
                  <a:moveTo>
                    <a:pt x="76200" y="42862"/>
                  </a:moveTo>
                  <a:lnTo>
                    <a:pt x="63498" y="42862"/>
                  </a:lnTo>
                  <a:lnTo>
                    <a:pt x="76200" y="42862"/>
                  </a:lnTo>
                  <a:close/>
                </a:path>
                <a:path w="936625" h="76200">
                  <a:moveTo>
                    <a:pt x="936624" y="33336"/>
                  </a:moveTo>
                  <a:lnTo>
                    <a:pt x="76200" y="33337"/>
                  </a:lnTo>
                  <a:lnTo>
                    <a:pt x="76200" y="42862"/>
                  </a:lnTo>
                  <a:lnTo>
                    <a:pt x="936624" y="42861"/>
                  </a:lnTo>
                  <a:lnTo>
                    <a:pt x="936624" y="33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66987" y="3357563"/>
              <a:ext cx="6482080" cy="0"/>
            </a:xfrm>
            <a:custGeom>
              <a:avLst/>
              <a:gdLst/>
              <a:ahLst/>
              <a:cxnLst/>
              <a:rect l="l" t="t" r="r" b="b"/>
              <a:pathLst>
                <a:path w="6482080">
                  <a:moveTo>
                    <a:pt x="0" y="0"/>
                  </a:moveTo>
                  <a:lnTo>
                    <a:pt x="6481763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4475067" y="303276"/>
            <a:ext cx="32562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Arial"/>
                <a:cs typeface="Arial"/>
              </a:rPr>
              <a:t>Real</a:t>
            </a:r>
            <a:r>
              <a:rPr b="0" spc="-80" dirty="0">
                <a:latin typeface="Arial"/>
                <a:cs typeface="Arial"/>
              </a:rPr>
              <a:t> </a:t>
            </a:r>
            <a:r>
              <a:rPr b="0" spc="-45" dirty="0">
                <a:latin typeface="Arial"/>
                <a:cs typeface="Arial"/>
              </a:rPr>
              <a:t>Time</a:t>
            </a:r>
            <a:r>
              <a:rPr b="0" spc="-240" dirty="0">
                <a:latin typeface="Arial"/>
                <a:cs typeface="Arial"/>
              </a:rPr>
              <a:t> </a:t>
            </a:r>
            <a:r>
              <a:rPr b="0" spc="-25" dirty="0">
                <a:latin typeface="Arial"/>
                <a:cs typeface="Arial"/>
              </a:rPr>
              <a:t>A*</a:t>
            </a:r>
          </a:p>
        </p:txBody>
      </p:sp>
      <p:grpSp>
        <p:nvGrpSpPr>
          <p:cNvPr id="69" name="object 69"/>
          <p:cNvGrpSpPr/>
          <p:nvPr/>
        </p:nvGrpSpPr>
        <p:grpSpPr>
          <a:xfrm>
            <a:off x="1356360" y="920496"/>
            <a:ext cx="8122920" cy="1499870"/>
            <a:chOff x="1356360" y="920496"/>
            <a:chExt cx="8122920" cy="1499870"/>
          </a:xfrm>
        </p:grpSpPr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6360" y="938784"/>
              <a:ext cx="524255" cy="64312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5544" y="920496"/>
              <a:ext cx="7793735" cy="6858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5544" y="1289304"/>
              <a:ext cx="3163824" cy="6858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6360" y="1752600"/>
              <a:ext cx="524255" cy="64312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5544" y="1731264"/>
              <a:ext cx="4541520" cy="688848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1521777" y="993140"/>
            <a:ext cx="7673975" cy="12052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4965" marR="5080" indent="-342900">
              <a:lnSpc>
                <a:spcPct val="100800"/>
              </a:lnSpc>
              <a:spcBef>
                <a:spcPts val="75"/>
              </a:spcBef>
              <a:buClr>
                <a:srgbClr val="77A2BB"/>
              </a:buClr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latin typeface="Franklin Gothic Book"/>
                <a:cs typeface="Franklin Gothic Book"/>
              </a:rPr>
              <a:t>Considers</a:t>
            </a:r>
            <a:r>
              <a:rPr sz="2400" spc="-25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the</a:t>
            </a:r>
            <a:r>
              <a:rPr sz="2400" spc="-10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cost</a:t>
            </a:r>
            <a:r>
              <a:rPr sz="2400" spc="-15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(&gt;</a:t>
            </a:r>
            <a:r>
              <a:rPr sz="2400" spc="-10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0)</a:t>
            </a:r>
            <a:r>
              <a:rPr sz="2400" spc="-10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for</a:t>
            </a:r>
            <a:r>
              <a:rPr sz="2400" spc="-15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switching</a:t>
            </a:r>
            <a:r>
              <a:rPr sz="2400" spc="-15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from</a:t>
            </a:r>
            <a:r>
              <a:rPr sz="2400" spc="-15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one</a:t>
            </a:r>
            <a:r>
              <a:rPr sz="2400" spc="-10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branch</a:t>
            </a:r>
            <a:r>
              <a:rPr sz="2400" spc="-10" dirty="0">
                <a:latin typeface="Franklin Gothic Book"/>
                <a:cs typeface="Franklin Gothic Book"/>
              </a:rPr>
              <a:t> </a:t>
            </a:r>
            <a:r>
              <a:rPr sz="2400" spc="-25" dirty="0">
                <a:latin typeface="Franklin Gothic Book"/>
                <a:cs typeface="Franklin Gothic Book"/>
              </a:rPr>
              <a:t>to </a:t>
            </a:r>
            <a:r>
              <a:rPr sz="2400" dirty="0">
                <a:latin typeface="Franklin Gothic Book"/>
                <a:cs typeface="Franklin Gothic Book"/>
              </a:rPr>
              <a:t>another</a:t>
            </a:r>
            <a:r>
              <a:rPr sz="2400" spc="-10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in</a:t>
            </a:r>
            <a:r>
              <a:rPr sz="2400" spc="-10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the</a:t>
            </a:r>
            <a:r>
              <a:rPr sz="2400" spc="-5" dirty="0">
                <a:latin typeface="Franklin Gothic Book"/>
                <a:cs typeface="Franklin Gothic Book"/>
              </a:rPr>
              <a:t> </a:t>
            </a:r>
            <a:r>
              <a:rPr sz="2400" spc="-10" dirty="0">
                <a:latin typeface="Franklin Gothic Book"/>
                <a:cs typeface="Franklin Gothic Book"/>
              </a:rPr>
              <a:t>search</a:t>
            </a:r>
            <a:endParaRPr sz="24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77A2BB"/>
              </a:buClr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latin typeface="Franklin Gothic Book"/>
                <a:cs typeface="Franklin Gothic Book"/>
              </a:rPr>
              <a:t>Example:</a:t>
            </a:r>
            <a:r>
              <a:rPr sz="2400" spc="-10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path</a:t>
            </a:r>
            <a:r>
              <a:rPr sz="2400" spc="-5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finding</a:t>
            </a:r>
            <a:r>
              <a:rPr sz="2400" spc="-10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in</a:t>
            </a:r>
            <a:r>
              <a:rPr sz="2400" spc="-10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real</a:t>
            </a:r>
            <a:r>
              <a:rPr sz="2400" spc="-10" dirty="0">
                <a:latin typeface="Franklin Gothic Book"/>
                <a:cs typeface="Franklin Gothic Book"/>
              </a:rPr>
              <a:t> </a:t>
            </a:r>
            <a:r>
              <a:rPr sz="2400" spc="-20" dirty="0">
                <a:latin typeface="Franklin Gothic Book"/>
                <a:cs typeface="Franklin Gothic Book"/>
              </a:rPr>
              <a:t>life</a:t>
            </a:r>
            <a:endParaRPr sz="2400">
              <a:latin typeface="Franklin Gothic Book"/>
              <a:cs typeface="Franklin Gothic Book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456944" y="3895344"/>
            <a:ext cx="8965565" cy="2635885"/>
            <a:chOff x="1456944" y="3895344"/>
            <a:chExt cx="8965565" cy="2635885"/>
          </a:xfrm>
        </p:grpSpPr>
        <p:sp>
          <p:nvSpPr>
            <p:cNvPr id="77" name="object 77"/>
            <p:cNvSpPr/>
            <p:nvPr/>
          </p:nvSpPr>
          <p:spPr>
            <a:xfrm>
              <a:off x="2711450" y="5084763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600"/>
                  </a:lnTo>
                  <a:lnTo>
                    <a:pt x="52774" y="52774"/>
                  </a:lnTo>
                  <a:lnTo>
                    <a:pt x="24600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2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2" y="335762"/>
                  </a:lnTo>
                  <a:lnTo>
                    <a:pt x="307588" y="307588"/>
                  </a:lnTo>
                  <a:lnTo>
                    <a:pt x="335762" y="271122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2"/>
                  </a:lnTo>
                  <a:lnTo>
                    <a:pt x="335762" y="89240"/>
                  </a:lnTo>
                  <a:lnTo>
                    <a:pt x="307588" y="52774"/>
                  </a:lnTo>
                  <a:lnTo>
                    <a:pt x="271122" y="24600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711450" y="5084763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71812" y="4724401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2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2" y="360362"/>
                  </a:lnTo>
                  <a:lnTo>
                    <a:pt x="228081" y="353926"/>
                  </a:lnTo>
                  <a:lnTo>
                    <a:pt x="271123" y="335762"/>
                  </a:lnTo>
                  <a:lnTo>
                    <a:pt x="307589" y="307588"/>
                  </a:lnTo>
                  <a:lnTo>
                    <a:pt x="335763" y="271121"/>
                  </a:lnTo>
                  <a:lnTo>
                    <a:pt x="353927" y="228080"/>
                  </a:lnTo>
                  <a:lnTo>
                    <a:pt x="360363" y="180181"/>
                  </a:lnTo>
                  <a:lnTo>
                    <a:pt x="353927" y="132281"/>
                  </a:lnTo>
                  <a:lnTo>
                    <a:pt x="335763" y="89239"/>
                  </a:lnTo>
                  <a:lnTo>
                    <a:pt x="307589" y="52773"/>
                  </a:lnTo>
                  <a:lnTo>
                    <a:pt x="271123" y="24599"/>
                  </a:lnTo>
                  <a:lnTo>
                    <a:pt x="228081" y="6436"/>
                  </a:lnTo>
                  <a:lnTo>
                    <a:pt x="180182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071812" y="4724401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640012" y="4652963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79">
                  <a:moveTo>
                    <a:pt x="180182" y="0"/>
                  </a:moveTo>
                  <a:lnTo>
                    <a:pt x="132282" y="6436"/>
                  </a:lnTo>
                  <a:lnTo>
                    <a:pt x="89240" y="24600"/>
                  </a:lnTo>
                  <a:lnTo>
                    <a:pt x="52774" y="52774"/>
                  </a:lnTo>
                  <a:lnTo>
                    <a:pt x="24600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2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2" y="360362"/>
                  </a:lnTo>
                  <a:lnTo>
                    <a:pt x="228081" y="353926"/>
                  </a:lnTo>
                  <a:lnTo>
                    <a:pt x="271123" y="335762"/>
                  </a:lnTo>
                  <a:lnTo>
                    <a:pt x="307589" y="307588"/>
                  </a:lnTo>
                  <a:lnTo>
                    <a:pt x="335763" y="271122"/>
                  </a:lnTo>
                  <a:lnTo>
                    <a:pt x="353927" y="228080"/>
                  </a:lnTo>
                  <a:lnTo>
                    <a:pt x="360363" y="180181"/>
                  </a:lnTo>
                  <a:lnTo>
                    <a:pt x="353927" y="132282"/>
                  </a:lnTo>
                  <a:lnTo>
                    <a:pt x="335763" y="89240"/>
                  </a:lnTo>
                  <a:lnTo>
                    <a:pt x="307589" y="52774"/>
                  </a:lnTo>
                  <a:lnTo>
                    <a:pt x="271123" y="24600"/>
                  </a:lnTo>
                  <a:lnTo>
                    <a:pt x="228081" y="6436"/>
                  </a:lnTo>
                  <a:lnTo>
                    <a:pt x="180182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640012" y="4652963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071812" y="4292601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2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2" y="360362"/>
                  </a:lnTo>
                  <a:lnTo>
                    <a:pt x="228081" y="353926"/>
                  </a:lnTo>
                  <a:lnTo>
                    <a:pt x="271123" y="335762"/>
                  </a:lnTo>
                  <a:lnTo>
                    <a:pt x="307589" y="307588"/>
                  </a:lnTo>
                  <a:lnTo>
                    <a:pt x="335763" y="271121"/>
                  </a:lnTo>
                  <a:lnTo>
                    <a:pt x="353927" y="228080"/>
                  </a:lnTo>
                  <a:lnTo>
                    <a:pt x="360363" y="180181"/>
                  </a:lnTo>
                  <a:lnTo>
                    <a:pt x="353927" y="132281"/>
                  </a:lnTo>
                  <a:lnTo>
                    <a:pt x="335763" y="89239"/>
                  </a:lnTo>
                  <a:lnTo>
                    <a:pt x="307589" y="52773"/>
                  </a:lnTo>
                  <a:lnTo>
                    <a:pt x="271123" y="24599"/>
                  </a:lnTo>
                  <a:lnTo>
                    <a:pt x="228081" y="6436"/>
                  </a:lnTo>
                  <a:lnTo>
                    <a:pt x="180182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071812" y="4292601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944" y="3895344"/>
              <a:ext cx="1999487" cy="573024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9696450" y="6165850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600"/>
                  </a:lnTo>
                  <a:lnTo>
                    <a:pt x="52774" y="52773"/>
                  </a:lnTo>
                  <a:lnTo>
                    <a:pt x="24600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2"/>
                  </a:lnTo>
                  <a:lnTo>
                    <a:pt x="52774" y="307589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3"/>
                  </a:lnTo>
                  <a:lnTo>
                    <a:pt x="228080" y="353926"/>
                  </a:lnTo>
                  <a:lnTo>
                    <a:pt x="271122" y="335762"/>
                  </a:lnTo>
                  <a:lnTo>
                    <a:pt x="307588" y="307589"/>
                  </a:lnTo>
                  <a:lnTo>
                    <a:pt x="335762" y="271122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2"/>
                  </a:lnTo>
                  <a:lnTo>
                    <a:pt x="335762" y="89240"/>
                  </a:lnTo>
                  <a:lnTo>
                    <a:pt x="307588" y="52773"/>
                  </a:lnTo>
                  <a:lnTo>
                    <a:pt x="271122" y="24600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696450" y="6165850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056812" y="5805488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600"/>
                  </a:lnTo>
                  <a:lnTo>
                    <a:pt x="52774" y="52773"/>
                  </a:lnTo>
                  <a:lnTo>
                    <a:pt x="24600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2"/>
                  </a:lnTo>
                  <a:lnTo>
                    <a:pt x="52774" y="307589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3"/>
                  </a:lnTo>
                  <a:lnTo>
                    <a:pt x="228080" y="353926"/>
                  </a:lnTo>
                  <a:lnTo>
                    <a:pt x="271122" y="335762"/>
                  </a:lnTo>
                  <a:lnTo>
                    <a:pt x="307588" y="307589"/>
                  </a:lnTo>
                  <a:lnTo>
                    <a:pt x="335762" y="271122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2"/>
                  </a:lnTo>
                  <a:lnTo>
                    <a:pt x="335762" y="89240"/>
                  </a:lnTo>
                  <a:lnTo>
                    <a:pt x="307588" y="52773"/>
                  </a:lnTo>
                  <a:lnTo>
                    <a:pt x="271122" y="24600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056812" y="5805488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551987" y="54451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0"/>
                  </a:lnTo>
                  <a:lnTo>
                    <a:pt x="6436" y="228080"/>
                  </a:lnTo>
                  <a:lnTo>
                    <a:pt x="24600" y="271122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2" y="335762"/>
                  </a:lnTo>
                  <a:lnTo>
                    <a:pt x="307588" y="307588"/>
                  </a:lnTo>
                  <a:lnTo>
                    <a:pt x="335762" y="271122"/>
                  </a:lnTo>
                  <a:lnTo>
                    <a:pt x="353926" y="228080"/>
                  </a:lnTo>
                  <a:lnTo>
                    <a:pt x="360362" y="180180"/>
                  </a:lnTo>
                  <a:lnTo>
                    <a:pt x="353926" y="132281"/>
                  </a:lnTo>
                  <a:lnTo>
                    <a:pt x="335762" y="89239"/>
                  </a:lnTo>
                  <a:lnTo>
                    <a:pt x="307588" y="52773"/>
                  </a:lnTo>
                  <a:lnTo>
                    <a:pt x="271122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551987" y="54451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983787" y="5084763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600"/>
                  </a:lnTo>
                  <a:lnTo>
                    <a:pt x="52774" y="52774"/>
                  </a:lnTo>
                  <a:lnTo>
                    <a:pt x="24600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2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2" y="335762"/>
                  </a:lnTo>
                  <a:lnTo>
                    <a:pt x="307589" y="307588"/>
                  </a:lnTo>
                  <a:lnTo>
                    <a:pt x="335763" y="271122"/>
                  </a:lnTo>
                  <a:lnTo>
                    <a:pt x="353927" y="228080"/>
                  </a:lnTo>
                  <a:lnTo>
                    <a:pt x="360363" y="180181"/>
                  </a:lnTo>
                  <a:lnTo>
                    <a:pt x="353927" y="132282"/>
                  </a:lnTo>
                  <a:lnTo>
                    <a:pt x="335763" y="89240"/>
                  </a:lnTo>
                  <a:lnTo>
                    <a:pt x="307589" y="52774"/>
                  </a:lnTo>
                  <a:lnTo>
                    <a:pt x="271122" y="24600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983787" y="5084763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551987" y="43656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2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1"/>
                  </a:lnTo>
                  <a:lnTo>
                    <a:pt x="335762" y="89239"/>
                  </a:lnTo>
                  <a:lnTo>
                    <a:pt x="307588" y="52773"/>
                  </a:lnTo>
                  <a:lnTo>
                    <a:pt x="271122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551987" y="43656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983787" y="39338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2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2" y="335762"/>
                  </a:lnTo>
                  <a:lnTo>
                    <a:pt x="307589" y="307588"/>
                  </a:lnTo>
                  <a:lnTo>
                    <a:pt x="335763" y="271122"/>
                  </a:lnTo>
                  <a:lnTo>
                    <a:pt x="353927" y="228080"/>
                  </a:lnTo>
                  <a:lnTo>
                    <a:pt x="360363" y="180181"/>
                  </a:lnTo>
                  <a:lnTo>
                    <a:pt x="353927" y="132281"/>
                  </a:lnTo>
                  <a:lnTo>
                    <a:pt x="335763" y="89239"/>
                  </a:lnTo>
                  <a:lnTo>
                    <a:pt x="307589" y="52773"/>
                  </a:lnTo>
                  <a:lnTo>
                    <a:pt x="271122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983787" y="39338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7152" y="3895344"/>
              <a:ext cx="4562856" cy="573024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6794500" y="3391916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633912" y="3391916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3554412" y="3391916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802562" y="3391916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2546350" y="2885947"/>
            <a:ext cx="300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>
                <a:latin typeface="Times New Roman"/>
                <a:cs typeface="Times New Roman"/>
              </a:rPr>
              <a:t>11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554412" y="288594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633912" y="288594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794500" y="288594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739187" y="2885947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Times New Roman"/>
                <a:cs typeface="Times New Roman"/>
              </a:rPr>
              <a:t>16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802562" y="288594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552440" y="3391916"/>
            <a:ext cx="408305" cy="8934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000" spc="-25" dirty="0">
                <a:latin typeface="Franklin Gothic Book"/>
                <a:cs typeface="Franklin Gothic Book"/>
              </a:rPr>
              <a:t>(A)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8060690" y="3391916"/>
            <a:ext cx="1738630" cy="8934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112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  <a:tabLst>
                <a:tab pos="725170" algn="l"/>
              </a:tabLst>
            </a:pPr>
            <a:r>
              <a:rPr sz="2000" dirty="0">
                <a:latin typeface="Franklin Gothic Book"/>
                <a:cs typeface="Franklin Gothic Book"/>
              </a:rPr>
              <a:t>f(C) </a:t>
            </a:r>
            <a:r>
              <a:rPr sz="2000" spc="-50" dirty="0">
                <a:latin typeface="Franklin Gothic Book"/>
                <a:cs typeface="Franklin Gothic Book"/>
              </a:rPr>
              <a:t>=</a:t>
            </a:r>
            <a:r>
              <a:rPr sz="2000" dirty="0">
                <a:latin typeface="Franklin Gothic Book"/>
                <a:cs typeface="Franklin Gothic Book"/>
              </a:rPr>
              <a:t>	1 + 2 = </a:t>
            </a:r>
            <a:r>
              <a:rPr sz="2000" spc="-50" dirty="0">
                <a:latin typeface="Franklin Gothic Book"/>
                <a:cs typeface="Franklin Gothic Book"/>
              </a:rPr>
              <a:t>3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1456944" y="4264152"/>
            <a:ext cx="8430895" cy="573405"/>
            <a:chOff x="1456944" y="4264152"/>
            <a:chExt cx="8430895" cy="573405"/>
          </a:xfrm>
        </p:grpSpPr>
        <p:pic>
          <p:nvPicPr>
            <p:cNvPr id="112" name="object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6944" y="4264152"/>
              <a:ext cx="2008632" cy="57302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0727" y="4264152"/>
              <a:ext cx="5586983" cy="573024"/>
            </a:xfrm>
            <a:prstGeom prst="rect">
              <a:avLst/>
            </a:prstGeom>
          </p:spPr>
        </p:pic>
      </p:grpSp>
      <p:sp>
        <p:nvSpPr>
          <p:cNvPr id="114" name="object 114"/>
          <p:cNvSpPr txBox="1"/>
          <p:nvPr/>
        </p:nvSpPr>
        <p:spPr>
          <a:xfrm>
            <a:off x="4447540" y="4323588"/>
            <a:ext cx="328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Franklin Gothic Book"/>
                <a:cs typeface="Franklin Gothic Book"/>
              </a:rPr>
              <a:t>(B)</a:t>
            </a:r>
            <a:endParaRPr sz="2000">
              <a:latin typeface="Franklin Gothic Book"/>
              <a:cs typeface="Franklin Gothic Book"/>
            </a:endParaRPr>
          </a:p>
        </p:txBody>
      </p:sp>
      <p:pic>
        <p:nvPicPr>
          <p:cNvPr id="115" name="object 1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6944" y="4632959"/>
            <a:ext cx="8378952" cy="573024"/>
          </a:xfrm>
          <a:prstGeom prst="rect">
            <a:avLst/>
          </a:prstGeom>
        </p:spPr>
      </p:pic>
      <p:sp>
        <p:nvSpPr>
          <p:cNvPr id="116" name="object 116"/>
          <p:cNvSpPr txBox="1"/>
          <p:nvPr/>
        </p:nvSpPr>
        <p:spPr>
          <a:xfrm>
            <a:off x="5417655" y="4689348"/>
            <a:ext cx="3111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Franklin Gothic Book"/>
                <a:cs typeface="Franklin Gothic Book"/>
              </a:rPr>
              <a:t>(A)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1456944" y="5001767"/>
            <a:ext cx="8608060" cy="573405"/>
            <a:chOff x="1456944" y="5001767"/>
            <a:chExt cx="8608060" cy="573405"/>
          </a:xfrm>
        </p:grpSpPr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6944" y="5001767"/>
              <a:ext cx="1981200" cy="57302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0528" y="5001767"/>
              <a:ext cx="3553968" cy="573023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6657340" y="5058155"/>
            <a:ext cx="322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Franklin Gothic Book"/>
                <a:cs typeface="Franklin Gothic Book"/>
              </a:rPr>
              <a:t>(C)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456944" y="5370576"/>
            <a:ext cx="8513445" cy="573405"/>
            <a:chOff x="1456944" y="5370576"/>
            <a:chExt cx="8513445" cy="573405"/>
          </a:xfrm>
        </p:grpSpPr>
        <p:pic>
          <p:nvPicPr>
            <p:cNvPr id="122" name="object 1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944" y="5370576"/>
              <a:ext cx="1999487" cy="57302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07152" y="5370576"/>
              <a:ext cx="4562856" cy="573024"/>
            </a:xfrm>
            <a:prstGeom prst="rect">
              <a:avLst/>
            </a:prstGeom>
          </p:spPr>
        </p:pic>
      </p:grpSp>
      <p:sp>
        <p:nvSpPr>
          <p:cNvPr id="124" name="object 124"/>
          <p:cNvSpPr txBox="1"/>
          <p:nvPr/>
        </p:nvSpPr>
        <p:spPr>
          <a:xfrm>
            <a:off x="5552440" y="5426964"/>
            <a:ext cx="3111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Franklin Gothic Book"/>
                <a:cs typeface="Franklin Gothic Book"/>
              </a:rPr>
              <a:t>(A)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1456944" y="5724144"/>
            <a:ext cx="8662670" cy="573405"/>
            <a:chOff x="1456944" y="5724144"/>
            <a:chExt cx="8662670" cy="573405"/>
          </a:xfrm>
        </p:grpSpPr>
        <p:pic>
          <p:nvPicPr>
            <p:cNvPr id="126" name="object 1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6944" y="5724144"/>
              <a:ext cx="2072639" cy="57302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9120" y="5724144"/>
              <a:ext cx="5730239" cy="573024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4536440" y="5783579"/>
            <a:ext cx="328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Franklin Gothic Book"/>
                <a:cs typeface="Franklin Gothic Book"/>
              </a:rPr>
              <a:t>(B)</a:t>
            </a:r>
            <a:endParaRPr sz="2000">
              <a:latin typeface="Franklin Gothic Book"/>
              <a:cs typeface="Franklin Gothic Book"/>
            </a:endParaRPr>
          </a:p>
        </p:txBody>
      </p:sp>
      <p:pic>
        <p:nvPicPr>
          <p:cNvPr id="129" name="object 1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6944" y="6092951"/>
            <a:ext cx="8714232" cy="573024"/>
          </a:xfrm>
          <a:prstGeom prst="rect">
            <a:avLst/>
          </a:prstGeom>
        </p:spPr>
      </p:pic>
      <p:sp>
        <p:nvSpPr>
          <p:cNvPr id="130" name="object 130"/>
          <p:cNvSpPr txBox="1"/>
          <p:nvPr/>
        </p:nvSpPr>
        <p:spPr>
          <a:xfrm>
            <a:off x="1602739" y="3391916"/>
            <a:ext cx="2137410" cy="309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F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000" dirty="0">
                <a:latin typeface="Franklin Gothic Book"/>
                <a:cs typeface="Franklin Gothic Book"/>
              </a:rPr>
              <a:t>f(B) = 1 + 1 = </a:t>
            </a:r>
            <a:r>
              <a:rPr sz="2000" spc="-50" dirty="0">
                <a:latin typeface="Franklin Gothic Book"/>
                <a:cs typeface="Franklin Gothic Book"/>
              </a:rPr>
              <a:t>2</a:t>
            </a:r>
            <a:endParaRPr sz="20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000" dirty="0">
                <a:latin typeface="Franklin Gothic Book"/>
                <a:cs typeface="Franklin Gothic Book"/>
              </a:rPr>
              <a:t>f(D) = 1 + 4 =</a:t>
            </a:r>
            <a:r>
              <a:rPr sz="2000" spc="5" dirty="0">
                <a:latin typeface="Franklin Gothic Book"/>
                <a:cs typeface="Franklin Gothic Book"/>
              </a:rPr>
              <a:t> </a:t>
            </a:r>
            <a:r>
              <a:rPr sz="2000" spc="-50" dirty="0">
                <a:latin typeface="Franklin Gothic Book"/>
                <a:cs typeface="Franklin Gothic Book"/>
              </a:rPr>
              <a:t>5</a:t>
            </a:r>
            <a:endParaRPr sz="20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Franklin Gothic Book"/>
                <a:cs typeface="Franklin Gothic Book"/>
              </a:rPr>
              <a:t>f(B) = 1 + 5 = </a:t>
            </a:r>
            <a:r>
              <a:rPr sz="2000" spc="-50" dirty="0">
                <a:latin typeface="Franklin Gothic Book"/>
                <a:cs typeface="Franklin Gothic Book"/>
              </a:rPr>
              <a:t>6</a:t>
            </a:r>
            <a:endParaRPr sz="20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000" dirty="0">
                <a:latin typeface="Franklin Gothic Book"/>
                <a:cs typeface="Franklin Gothic Book"/>
              </a:rPr>
              <a:t>f(A) = 1 + 6 = </a:t>
            </a:r>
            <a:r>
              <a:rPr sz="2000" spc="-50" dirty="0">
                <a:latin typeface="Franklin Gothic Book"/>
                <a:cs typeface="Franklin Gothic Book"/>
              </a:rPr>
              <a:t>7</a:t>
            </a:r>
            <a:endParaRPr sz="20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Franklin Gothic Book"/>
                <a:cs typeface="Franklin Gothic Book"/>
              </a:rPr>
              <a:t>f(B) = 1 + 5 = </a:t>
            </a:r>
            <a:r>
              <a:rPr sz="2000" spc="-50" dirty="0">
                <a:latin typeface="Franklin Gothic Book"/>
                <a:cs typeface="Franklin Gothic Book"/>
              </a:rPr>
              <a:t>6</a:t>
            </a:r>
            <a:endParaRPr sz="20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000" dirty="0">
                <a:latin typeface="Franklin Gothic Book"/>
                <a:cs typeface="Franklin Gothic Book"/>
              </a:rPr>
              <a:t>f(D) = 1 + 4 =</a:t>
            </a:r>
            <a:r>
              <a:rPr sz="2000" spc="5" dirty="0">
                <a:latin typeface="Franklin Gothic Book"/>
                <a:cs typeface="Franklin Gothic Book"/>
              </a:rPr>
              <a:t> </a:t>
            </a:r>
            <a:r>
              <a:rPr sz="2000" spc="-50" dirty="0">
                <a:latin typeface="Franklin Gothic Book"/>
                <a:cs typeface="Franklin Gothic Book"/>
              </a:rPr>
              <a:t>5</a:t>
            </a:r>
            <a:endParaRPr sz="20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1809750" algn="l"/>
              </a:tabLst>
            </a:pPr>
            <a:r>
              <a:rPr sz="2000" dirty="0">
                <a:latin typeface="Franklin Gothic Book"/>
                <a:cs typeface="Franklin Gothic Book"/>
              </a:rPr>
              <a:t>f(F)=1+11=</a:t>
            </a:r>
            <a:r>
              <a:rPr sz="2000" spc="-40" dirty="0">
                <a:latin typeface="Franklin Gothic Book"/>
                <a:cs typeface="Franklin Gothic Book"/>
              </a:rPr>
              <a:t> </a:t>
            </a:r>
            <a:r>
              <a:rPr sz="2000" spc="-25" dirty="0">
                <a:latin typeface="Franklin Gothic Book"/>
                <a:cs typeface="Franklin Gothic Book"/>
              </a:rPr>
              <a:t>12</a:t>
            </a:r>
            <a:r>
              <a:rPr sz="2000" dirty="0">
                <a:latin typeface="Franklin Gothic Book"/>
                <a:cs typeface="Franklin Gothic Book"/>
              </a:rPr>
              <a:t>	</a:t>
            </a:r>
            <a:r>
              <a:rPr sz="2000" spc="-25" dirty="0">
                <a:latin typeface="Franklin Gothic Book"/>
                <a:cs typeface="Franklin Gothic Book"/>
              </a:rPr>
              <a:t>(D)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925879" y="4262627"/>
            <a:ext cx="2073910" cy="22199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580"/>
              </a:spcBef>
              <a:tabLst>
                <a:tab pos="777240" algn="l"/>
              </a:tabLst>
            </a:pPr>
            <a:r>
              <a:rPr sz="2000" dirty="0">
                <a:latin typeface="Franklin Gothic Book"/>
                <a:cs typeface="Franklin Gothic Book"/>
              </a:rPr>
              <a:t>f(A) </a:t>
            </a:r>
            <a:r>
              <a:rPr sz="2000" spc="-50" dirty="0">
                <a:latin typeface="Franklin Gothic Book"/>
                <a:cs typeface="Franklin Gothic Book"/>
              </a:rPr>
              <a:t>=</a:t>
            </a:r>
            <a:r>
              <a:rPr sz="2000" dirty="0">
                <a:latin typeface="Franklin Gothic Book"/>
                <a:cs typeface="Franklin Gothic Book"/>
              </a:rPr>
              <a:t>	1 + 3 = </a:t>
            </a:r>
            <a:r>
              <a:rPr sz="2000" spc="-50" dirty="0">
                <a:latin typeface="Franklin Gothic Book"/>
                <a:cs typeface="Franklin Gothic Book"/>
              </a:rPr>
              <a:t>4</a:t>
            </a:r>
            <a:endParaRPr sz="20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725170" algn="l"/>
              </a:tabLst>
            </a:pPr>
            <a:r>
              <a:rPr sz="2000" dirty="0">
                <a:latin typeface="Franklin Gothic Book"/>
                <a:cs typeface="Franklin Gothic Book"/>
              </a:rPr>
              <a:t>f(C) </a:t>
            </a:r>
            <a:r>
              <a:rPr sz="2000" spc="-50" dirty="0">
                <a:latin typeface="Franklin Gothic Book"/>
                <a:cs typeface="Franklin Gothic Book"/>
              </a:rPr>
              <a:t>=</a:t>
            </a:r>
            <a:r>
              <a:rPr sz="2000" dirty="0">
                <a:latin typeface="Franklin Gothic Book"/>
                <a:cs typeface="Franklin Gothic Book"/>
              </a:rPr>
              <a:t>	1 + 2 = </a:t>
            </a:r>
            <a:r>
              <a:rPr sz="2000" spc="-50" dirty="0">
                <a:latin typeface="Franklin Gothic Book"/>
                <a:cs typeface="Franklin Gothic Book"/>
              </a:rPr>
              <a:t>3</a:t>
            </a:r>
            <a:endParaRPr sz="2000">
              <a:latin typeface="Franklin Gothic Book"/>
              <a:cs typeface="Franklin Gothic Book"/>
            </a:endParaRPr>
          </a:p>
          <a:p>
            <a:pPr marL="247015">
              <a:lnSpc>
                <a:spcPct val="100000"/>
              </a:lnSpc>
              <a:spcBef>
                <a:spcPts val="500"/>
              </a:spcBef>
              <a:tabLst>
                <a:tab pos="952500" algn="l"/>
              </a:tabLst>
            </a:pPr>
            <a:r>
              <a:rPr sz="2000" dirty="0">
                <a:latin typeface="Franklin Gothic Book"/>
                <a:cs typeface="Franklin Gothic Book"/>
              </a:rPr>
              <a:t>f(E) </a:t>
            </a:r>
            <a:r>
              <a:rPr sz="2000" spc="-50" dirty="0">
                <a:latin typeface="Franklin Gothic Book"/>
                <a:cs typeface="Franklin Gothic Book"/>
              </a:rPr>
              <a:t>=</a:t>
            </a:r>
            <a:r>
              <a:rPr sz="2000" dirty="0">
                <a:latin typeface="Franklin Gothic Book"/>
                <a:cs typeface="Franklin Gothic Book"/>
              </a:rPr>
              <a:t>	1 + 7 = </a:t>
            </a:r>
            <a:r>
              <a:rPr sz="2000" spc="-50" dirty="0">
                <a:latin typeface="Franklin Gothic Book"/>
                <a:cs typeface="Franklin Gothic Book"/>
              </a:rPr>
              <a:t>8</a:t>
            </a:r>
            <a:endParaRPr sz="2000">
              <a:latin typeface="Franklin Gothic Book"/>
              <a:cs typeface="Franklin Gothic Book"/>
            </a:endParaRPr>
          </a:p>
          <a:p>
            <a:pPr marL="147320">
              <a:lnSpc>
                <a:spcPct val="100000"/>
              </a:lnSpc>
              <a:spcBef>
                <a:spcPts val="505"/>
              </a:spcBef>
              <a:tabLst>
                <a:tab pos="860425" algn="l"/>
              </a:tabLst>
            </a:pPr>
            <a:r>
              <a:rPr sz="2000" dirty="0">
                <a:latin typeface="Franklin Gothic Book"/>
                <a:cs typeface="Franklin Gothic Book"/>
              </a:rPr>
              <a:t>f(C) </a:t>
            </a:r>
            <a:r>
              <a:rPr sz="2000" spc="-50" dirty="0">
                <a:latin typeface="Franklin Gothic Book"/>
                <a:cs typeface="Franklin Gothic Book"/>
              </a:rPr>
              <a:t>=</a:t>
            </a:r>
            <a:r>
              <a:rPr sz="2000" dirty="0">
                <a:latin typeface="Franklin Gothic Book"/>
                <a:cs typeface="Franklin Gothic Book"/>
              </a:rPr>
              <a:t>	1 + 8 = </a:t>
            </a:r>
            <a:r>
              <a:rPr sz="2000" spc="-50" dirty="0">
                <a:latin typeface="Franklin Gothic Book"/>
                <a:cs typeface="Franklin Gothic Book"/>
              </a:rPr>
              <a:t>9</a:t>
            </a:r>
            <a:endParaRPr sz="2000">
              <a:latin typeface="Franklin Gothic Book"/>
              <a:cs typeface="Franklin Gothic Book"/>
            </a:endParaRPr>
          </a:p>
          <a:p>
            <a:pPr marL="164465">
              <a:lnSpc>
                <a:spcPct val="100000"/>
              </a:lnSpc>
              <a:spcBef>
                <a:spcPts val="409"/>
              </a:spcBef>
              <a:tabLst>
                <a:tab pos="866140" algn="l"/>
              </a:tabLst>
            </a:pPr>
            <a:r>
              <a:rPr sz="2000" dirty="0">
                <a:latin typeface="Franklin Gothic Book"/>
                <a:cs typeface="Franklin Gothic Book"/>
              </a:rPr>
              <a:t>f(A) </a:t>
            </a:r>
            <a:r>
              <a:rPr sz="2000" spc="-50" dirty="0">
                <a:latin typeface="Franklin Gothic Book"/>
                <a:cs typeface="Franklin Gothic Book"/>
              </a:rPr>
              <a:t>=</a:t>
            </a:r>
            <a:r>
              <a:rPr sz="2000" dirty="0">
                <a:latin typeface="Franklin Gothic Book"/>
                <a:cs typeface="Franklin Gothic Book"/>
              </a:rPr>
              <a:t>	1 + 9 = </a:t>
            </a:r>
            <a:r>
              <a:rPr sz="2000" spc="-25" dirty="0">
                <a:latin typeface="Franklin Gothic Book"/>
                <a:cs typeface="Franklin Gothic Book"/>
              </a:rPr>
              <a:t>10</a:t>
            </a:r>
            <a:endParaRPr sz="2000">
              <a:latin typeface="Franklin Gothic Book"/>
              <a:cs typeface="Franklin Gothic Book"/>
            </a:endParaRPr>
          </a:p>
          <a:p>
            <a:pPr marL="55244">
              <a:lnSpc>
                <a:spcPct val="100000"/>
              </a:lnSpc>
              <a:spcBef>
                <a:spcPts val="505"/>
              </a:spcBef>
              <a:tabLst>
                <a:tab pos="774700" algn="l"/>
              </a:tabLst>
            </a:pPr>
            <a:r>
              <a:rPr sz="2000" dirty="0">
                <a:latin typeface="Franklin Gothic Book"/>
                <a:cs typeface="Franklin Gothic Book"/>
              </a:rPr>
              <a:t>f(B) </a:t>
            </a:r>
            <a:r>
              <a:rPr sz="2000" spc="-50" dirty="0">
                <a:latin typeface="Franklin Gothic Book"/>
                <a:cs typeface="Franklin Gothic Book"/>
              </a:rPr>
              <a:t>=</a:t>
            </a:r>
            <a:r>
              <a:rPr sz="2000" dirty="0">
                <a:latin typeface="Franklin Gothic Book"/>
                <a:cs typeface="Franklin Gothic Book"/>
              </a:rPr>
              <a:t>	1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+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10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spc="-25" dirty="0">
                <a:latin typeface="Franklin Gothic Book"/>
                <a:cs typeface="Franklin Gothic Book"/>
              </a:rPr>
              <a:t>11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2640012" y="4111626"/>
            <a:ext cx="7493000" cy="2524125"/>
            <a:chOff x="2640012" y="4111626"/>
            <a:chExt cx="7493000" cy="2524125"/>
          </a:xfrm>
        </p:grpSpPr>
        <p:sp>
          <p:nvSpPr>
            <p:cNvPr id="133" name="object 133"/>
            <p:cNvSpPr/>
            <p:nvPr/>
          </p:nvSpPr>
          <p:spPr>
            <a:xfrm>
              <a:off x="3648075" y="4111637"/>
              <a:ext cx="4321175" cy="2524125"/>
            </a:xfrm>
            <a:custGeom>
              <a:avLst/>
              <a:gdLst/>
              <a:ahLst/>
              <a:cxnLst/>
              <a:rect l="l" t="t" r="r" b="b"/>
              <a:pathLst>
                <a:path w="4321175" h="2524125">
                  <a:moveTo>
                    <a:pt x="790575" y="1905000"/>
                  </a:moveTo>
                  <a:lnTo>
                    <a:pt x="76200" y="1905000"/>
                  </a:lnTo>
                  <a:lnTo>
                    <a:pt x="76200" y="1871662"/>
                  </a:lnTo>
                  <a:lnTo>
                    <a:pt x="0" y="1909762"/>
                  </a:lnTo>
                  <a:lnTo>
                    <a:pt x="76200" y="1947862"/>
                  </a:lnTo>
                  <a:lnTo>
                    <a:pt x="76200" y="1914525"/>
                  </a:lnTo>
                  <a:lnTo>
                    <a:pt x="790575" y="1914525"/>
                  </a:lnTo>
                  <a:lnTo>
                    <a:pt x="790575" y="1905000"/>
                  </a:lnTo>
                  <a:close/>
                </a:path>
                <a:path w="4321175" h="2524125">
                  <a:moveTo>
                    <a:pt x="790575" y="392112"/>
                  </a:moveTo>
                  <a:lnTo>
                    <a:pt x="76200" y="392112"/>
                  </a:lnTo>
                  <a:lnTo>
                    <a:pt x="76200" y="358775"/>
                  </a:lnTo>
                  <a:lnTo>
                    <a:pt x="0" y="396875"/>
                  </a:lnTo>
                  <a:lnTo>
                    <a:pt x="76200" y="434975"/>
                  </a:lnTo>
                  <a:lnTo>
                    <a:pt x="76200" y="401637"/>
                  </a:lnTo>
                  <a:lnTo>
                    <a:pt x="790575" y="401637"/>
                  </a:lnTo>
                  <a:lnTo>
                    <a:pt x="790575" y="392112"/>
                  </a:lnTo>
                  <a:close/>
                </a:path>
                <a:path w="4321175" h="2524125">
                  <a:moveTo>
                    <a:pt x="865187" y="2486025"/>
                  </a:moveTo>
                  <a:lnTo>
                    <a:pt x="788987" y="2447925"/>
                  </a:lnTo>
                  <a:lnTo>
                    <a:pt x="788987" y="2481262"/>
                  </a:lnTo>
                  <a:lnTo>
                    <a:pt x="144462" y="2481262"/>
                  </a:lnTo>
                  <a:lnTo>
                    <a:pt x="144462" y="2490787"/>
                  </a:lnTo>
                  <a:lnTo>
                    <a:pt x="788987" y="2490787"/>
                  </a:lnTo>
                  <a:lnTo>
                    <a:pt x="788987" y="2524125"/>
                  </a:lnTo>
                  <a:lnTo>
                    <a:pt x="855662" y="2490787"/>
                  </a:lnTo>
                  <a:lnTo>
                    <a:pt x="865187" y="2486025"/>
                  </a:lnTo>
                  <a:close/>
                </a:path>
                <a:path w="4321175" h="2524125">
                  <a:moveTo>
                    <a:pt x="1870075" y="752475"/>
                  </a:moveTo>
                  <a:lnTo>
                    <a:pt x="1155700" y="752475"/>
                  </a:lnTo>
                  <a:lnTo>
                    <a:pt x="1155700" y="719137"/>
                  </a:lnTo>
                  <a:lnTo>
                    <a:pt x="1079500" y="757237"/>
                  </a:lnTo>
                  <a:lnTo>
                    <a:pt x="1155700" y="795337"/>
                  </a:lnTo>
                  <a:lnTo>
                    <a:pt x="1155700" y="762000"/>
                  </a:lnTo>
                  <a:lnTo>
                    <a:pt x="1870075" y="762000"/>
                  </a:lnTo>
                  <a:lnTo>
                    <a:pt x="1870075" y="752475"/>
                  </a:lnTo>
                  <a:close/>
                </a:path>
                <a:path w="4321175" h="2524125">
                  <a:moveTo>
                    <a:pt x="1943100" y="1544637"/>
                  </a:moveTo>
                  <a:lnTo>
                    <a:pt x="1228725" y="1544637"/>
                  </a:lnTo>
                  <a:lnTo>
                    <a:pt x="1228725" y="1511300"/>
                  </a:lnTo>
                  <a:lnTo>
                    <a:pt x="1152525" y="1549400"/>
                  </a:lnTo>
                  <a:lnTo>
                    <a:pt x="1228725" y="1587500"/>
                  </a:lnTo>
                  <a:lnTo>
                    <a:pt x="1228725" y="1554162"/>
                  </a:lnTo>
                  <a:lnTo>
                    <a:pt x="1943100" y="1554162"/>
                  </a:lnTo>
                  <a:lnTo>
                    <a:pt x="1943100" y="1544637"/>
                  </a:lnTo>
                  <a:close/>
                </a:path>
                <a:path w="4321175" h="2524125">
                  <a:moveTo>
                    <a:pt x="1943100" y="33337"/>
                  </a:moveTo>
                  <a:lnTo>
                    <a:pt x="1228725" y="33337"/>
                  </a:lnTo>
                  <a:lnTo>
                    <a:pt x="1228725" y="0"/>
                  </a:lnTo>
                  <a:lnTo>
                    <a:pt x="1152525" y="38100"/>
                  </a:lnTo>
                  <a:lnTo>
                    <a:pt x="1228725" y="76200"/>
                  </a:lnTo>
                  <a:lnTo>
                    <a:pt x="1228725" y="42862"/>
                  </a:lnTo>
                  <a:lnTo>
                    <a:pt x="1943100" y="42862"/>
                  </a:lnTo>
                  <a:lnTo>
                    <a:pt x="1943100" y="33337"/>
                  </a:lnTo>
                  <a:close/>
                </a:path>
                <a:path w="4321175" h="2524125">
                  <a:moveTo>
                    <a:pt x="2016125" y="396875"/>
                  </a:moveTo>
                  <a:lnTo>
                    <a:pt x="2006600" y="392112"/>
                  </a:lnTo>
                  <a:lnTo>
                    <a:pt x="1939925" y="358775"/>
                  </a:lnTo>
                  <a:lnTo>
                    <a:pt x="1939925" y="392112"/>
                  </a:lnTo>
                  <a:lnTo>
                    <a:pt x="1295400" y="392112"/>
                  </a:lnTo>
                  <a:lnTo>
                    <a:pt x="1295400" y="401637"/>
                  </a:lnTo>
                  <a:lnTo>
                    <a:pt x="1939925" y="401637"/>
                  </a:lnTo>
                  <a:lnTo>
                    <a:pt x="1939925" y="434975"/>
                  </a:lnTo>
                  <a:lnTo>
                    <a:pt x="2006600" y="401637"/>
                  </a:lnTo>
                  <a:lnTo>
                    <a:pt x="2016125" y="396875"/>
                  </a:lnTo>
                  <a:close/>
                </a:path>
                <a:path w="4321175" h="2524125">
                  <a:moveTo>
                    <a:pt x="2089150" y="1909762"/>
                  </a:moveTo>
                  <a:lnTo>
                    <a:pt x="2012950" y="1871662"/>
                  </a:lnTo>
                  <a:lnTo>
                    <a:pt x="2012950" y="1905000"/>
                  </a:lnTo>
                  <a:lnTo>
                    <a:pt x="1368425" y="1905000"/>
                  </a:lnTo>
                  <a:lnTo>
                    <a:pt x="1368425" y="1914525"/>
                  </a:lnTo>
                  <a:lnTo>
                    <a:pt x="2012950" y="1914525"/>
                  </a:lnTo>
                  <a:lnTo>
                    <a:pt x="2012950" y="1947862"/>
                  </a:lnTo>
                  <a:lnTo>
                    <a:pt x="2079625" y="1914525"/>
                  </a:lnTo>
                  <a:lnTo>
                    <a:pt x="2089150" y="1909762"/>
                  </a:lnTo>
                  <a:close/>
                </a:path>
                <a:path w="4321175" h="2524125">
                  <a:moveTo>
                    <a:pt x="3022600" y="1184275"/>
                  </a:moveTo>
                  <a:lnTo>
                    <a:pt x="2308225" y="1184275"/>
                  </a:lnTo>
                  <a:lnTo>
                    <a:pt x="2308225" y="1150937"/>
                  </a:lnTo>
                  <a:lnTo>
                    <a:pt x="2232025" y="1189037"/>
                  </a:lnTo>
                  <a:lnTo>
                    <a:pt x="2308225" y="1227137"/>
                  </a:lnTo>
                  <a:lnTo>
                    <a:pt x="2308225" y="1193800"/>
                  </a:lnTo>
                  <a:lnTo>
                    <a:pt x="3022600" y="1193800"/>
                  </a:lnTo>
                  <a:lnTo>
                    <a:pt x="3022600" y="1184275"/>
                  </a:lnTo>
                  <a:close/>
                </a:path>
                <a:path w="4321175" h="2524125">
                  <a:moveTo>
                    <a:pt x="3167062" y="38100"/>
                  </a:moveTo>
                  <a:lnTo>
                    <a:pt x="3157537" y="33337"/>
                  </a:lnTo>
                  <a:lnTo>
                    <a:pt x="3090862" y="0"/>
                  </a:lnTo>
                  <a:lnTo>
                    <a:pt x="3090862" y="33337"/>
                  </a:lnTo>
                  <a:lnTo>
                    <a:pt x="2447925" y="33337"/>
                  </a:lnTo>
                  <a:lnTo>
                    <a:pt x="2447925" y="42862"/>
                  </a:lnTo>
                  <a:lnTo>
                    <a:pt x="3090862" y="42862"/>
                  </a:lnTo>
                  <a:lnTo>
                    <a:pt x="3090862" y="76200"/>
                  </a:lnTo>
                  <a:lnTo>
                    <a:pt x="3157537" y="42862"/>
                  </a:lnTo>
                  <a:lnTo>
                    <a:pt x="3167062" y="38100"/>
                  </a:lnTo>
                  <a:close/>
                </a:path>
                <a:path w="4321175" h="2524125">
                  <a:moveTo>
                    <a:pt x="3168650" y="1549400"/>
                  </a:moveTo>
                  <a:lnTo>
                    <a:pt x="3092450" y="1511300"/>
                  </a:lnTo>
                  <a:lnTo>
                    <a:pt x="3092450" y="1544637"/>
                  </a:lnTo>
                  <a:lnTo>
                    <a:pt x="2447925" y="1544637"/>
                  </a:lnTo>
                  <a:lnTo>
                    <a:pt x="2447925" y="1554162"/>
                  </a:lnTo>
                  <a:lnTo>
                    <a:pt x="3092450" y="1554162"/>
                  </a:lnTo>
                  <a:lnTo>
                    <a:pt x="3092450" y="1587500"/>
                  </a:lnTo>
                  <a:lnTo>
                    <a:pt x="3159125" y="1554162"/>
                  </a:lnTo>
                  <a:lnTo>
                    <a:pt x="3168650" y="1549400"/>
                  </a:lnTo>
                  <a:close/>
                </a:path>
                <a:path w="4321175" h="2524125">
                  <a:moveTo>
                    <a:pt x="3168650" y="830262"/>
                  </a:moveTo>
                  <a:lnTo>
                    <a:pt x="3092450" y="792162"/>
                  </a:lnTo>
                  <a:lnTo>
                    <a:pt x="3092450" y="825500"/>
                  </a:lnTo>
                  <a:lnTo>
                    <a:pt x="2447925" y="825500"/>
                  </a:lnTo>
                  <a:lnTo>
                    <a:pt x="2447925" y="835025"/>
                  </a:lnTo>
                  <a:lnTo>
                    <a:pt x="3092450" y="835025"/>
                  </a:lnTo>
                  <a:lnTo>
                    <a:pt x="3092450" y="868362"/>
                  </a:lnTo>
                  <a:lnTo>
                    <a:pt x="3159125" y="835025"/>
                  </a:lnTo>
                  <a:lnTo>
                    <a:pt x="3168650" y="830262"/>
                  </a:lnTo>
                  <a:close/>
                </a:path>
                <a:path w="4321175" h="2524125">
                  <a:moveTo>
                    <a:pt x="4321175" y="1189037"/>
                  </a:moveTo>
                  <a:lnTo>
                    <a:pt x="4244975" y="1150937"/>
                  </a:lnTo>
                  <a:lnTo>
                    <a:pt x="4244975" y="1184275"/>
                  </a:lnTo>
                  <a:lnTo>
                    <a:pt x="3600450" y="1184275"/>
                  </a:lnTo>
                  <a:lnTo>
                    <a:pt x="3600450" y="1193800"/>
                  </a:lnTo>
                  <a:lnTo>
                    <a:pt x="4244975" y="1193800"/>
                  </a:lnTo>
                  <a:lnTo>
                    <a:pt x="4244975" y="1227137"/>
                  </a:lnTo>
                  <a:lnTo>
                    <a:pt x="4311650" y="1193800"/>
                  </a:lnTo>
                  <a:lnTo>
                    <a:pt x="4321175" y="1189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840912" y="4221163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900" y="0"/>
                  </a:moveTo>
                  <a:lnTo>
                    <a:pt x="0" y="2159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840912" y="5373688"/>
              <a:ext cx="215900" cy="142875"/>
            </a:xfrm>
            <a:custGeom>
              <a:avLst/>
              <a:gdLst/>
              <a:ahLst/>
              <a:cxnLst/>
              <a:rect l="l" t="t" r="r" b="b"/>
              <a:pathLst>
                <a:path w="215900" h="142875">
                  <a:moveTo>
                    <a:pt x="215900" y="0"/>
                  </a:moveTo>
                  <a:lnTo>
                    <a:pt x="0" y="1428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927349" y="4581526"/>
              <a:ext cx="144780" cy="142875"/>
            </a:xfrm>
            <a:custGeom>
              <a:avLst/>
              <a:gdLst/>
              <a:ahLst/>
              <a:cxnLst/>
              <a:rect l="l" t="t" r="r" b="b"/>
              <a:pathLst>
                <a:path w="144780" h="142875">
                  <a:moveTo>
                    <a:pt x="144463" y="0"/>
                  </a:moveTo>
                  <a:lnTo>
                    <a:pt x="0" y="1428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000375" y="5013326"/>
              <a:ext cx="142875" cy="144780"/>
            </a:xfrm>
            <a:custGeom>
              <a:avLst/>
              <a:gdLst/>
              <a:ahLst/>
              <a:cxnLst/>
              <a:rect l="l" t="t" r="r" b="b"/>
              <a:pathLst>
                <a:path w="142875" h="144779">
                  <a:moveTo>
                    <a:pt x="142875" y="0"/>
                  </a:moveTo>
                  <a:lnTo>
                    <a:pt x="0" y="14446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983788" y="6092825"/>
              <a:ext cx="144780" cy="144780"/>
            </a:xfrm>
            <a:custGeom>
              <a:avLst/>
              <a:gdLst/>
              <a:ahLst/>
              <a:cxnLst/>
              <a:rect l="l" t="t" r="r" b="b"/>
              <a:pathLst>
                <a:path w="144779" h="144779">
                  <a:moveTo>
                    <a:pt x="144463" y="0"/>
                  </a:moveTo>
                  <a:lnTo>
                    <a:pt x="0" y="14446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640012" y="6559551"/>
              <a:ext cx="790575" cy="76200"/>
            </a:xfrm>
            <a:custGeom>
              <a:avLst/>
              <a:gdLst/>
              <a:ahLst/>
              <a:cxnLst/>
              <a:rect l="l" t="t" r="r" b="b"/>
              <a:pathLst>
                <a:path w="7905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2862"/>
                  </a:lnTo>
                  <a:lnTo>
                    <a:pt x="63500" y="42862"/>
                  </a:lnTo>
                  <a:lnTo>
                    <a:pt x="63500" y="33337"/>
                  </a:lnTo>
                  <a:lnTo>
                    <a:pt x="76200" y="33337"/>
                  </a:lnTo>
                  <a:lnTo>
                    <a:pt x="76200" y="0"/>
                  </a:lnTo>
                  <a:close/>
                </a:path>
                <a:path w="790575" h="76200">
                  <a:moveTo>
                    <a:pt x="76200" y="33337"/>
                  </a:moveTo>
                  <a:lnTo>
                    <a:pt x="63500" y="33337"/>
                  </a:lnTo>
                  <a:lnTo>
                    <a:pt x="63500" y="42862"/>
                  </a:lnTo>
                  <a:lnTo>
                    <a:pt x="76200" y="42862"/>
                  </a:lnTo>
                  <a:lnTo>
                    <a:pt x="76200" y="33337"/>
                  </a:lnTo>
                  <a:close/>
                </a:path>
                <a:path w="790575" h="76200">
                  <a:moveTo>
                    <a:pt x="76200" y="42862"/>
                  </a:moveTo>
                  <a:lnTo>
                    <a:pt x="63500" y="42862"/>
                  </a:lnTo>
                  <a:lnTo>
                    <a:pt x="76200" y="42862"/>
                  </a:lnTo>
                  <a:close/>
                </a:path>
                <a:path w="790575" h="76200">
                  <a:moveTo>
                    <a:pt x="790575" y="33336"/>
                  </a:moveTo>
                  <a:lnTo>
                    <a:pt x="76200" y="33337"/>
                  </a:lnTo>
                  <a:lnTo>
                    <a:pt x="76200" y="42862"/>
                  </a:lnTo>
                  <a:lnTo>
                    <a:pt x="790575" y="42861"/>
                  </a:lnTo>
                  <a:lnTo>
                    <a:pt x="790575" y="33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/>
          <p:nvPr/>
        </p:nvSpPr>
        <p:spPr>
          <a:xfrm>
            <a:off x="2566987" y="3319474"/>
            <a:ext cx="6482080" cy="76200"/>
          </a:xfrm>
          <a:custGeom>
            <a:avLst/>
            <a:gdLst/>
            <a:ahLst/>
            <a:cxnLst/>
            <a:rect l="l" t="t" r="r" b="b"/>
            <a:pathLst>
              <a:path w="6482080" h="76200">
                <a:moveTo>
                  <a:pt x="936625" y="33324"/>
                </a:moveTo>
                <a:lnTo>
                  <a:pt x="76200" y="33337"/>
                </a:ln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936625" y="42849"/>
                </a:lnTo>
                <a:lnTo>
                  <a:pt x="936625" y="33324"/>
                </a:lnTo>
                <a:close/>
              </a:path>
              <a:path w="6482080" h="76200">
                <a:moveTo>
                  <a:pt x="2160587" y="33324"/>
                </a:moveTo>
                <a:lnTo>
                  <a:pt x="1084262" y="33337"/>
                </a:lnTo>
                <a:lnTo>
                  <a:pt x="1084262" y="0"/>
                </a:lnTo>
                <a:lnTo>
                  <a:pt x="1008062" y="38100"/>
                </a:lnTo>
                <a:lnTo>
                  <a:pt x="1084262" y="76200"/>
                </a:lnTo>
                <a:lnTo>
                  <a:pt x="1084262" y="42862"/>
                </a:lnTo>
                <a:lnTo>
                  <a:pt x="2160587" y="42849"/>
                </a:lnTo>
                <a:lnTo>
                  <a:pt x="2160587" y="38100"/>
                </a:lnTo>
                <a:lnTo>
                  <a:pt x="2160587" y="33324"/>
                </a:lnTo>
                <a:close/>
              </a:path>
              <a:path w="6482080" h="76200">
                <a:moveTo>
                  <a:pt x="4321175" y="38100"/>
                </a:moveTo>
                <a:lnTo>
                  <a:pt x="4244975" y="0"/>
                </a:lnTo>
                <a:lnTo>
                  <a:pt x="4244975" y="33337"/>
                </a:lnTo>
                <a:lnTo>
                  <a:pt x="3313112" y="33337"/>
                </a:lnTo>
                <a:lnTo>
                  <a:pt x="3276130" y="33337"/>
                </a:lnTo>
                <a:lnTo>
                  <a:pt x="3241675" y="33337"/>
                </a:lnTo>
                <a:lnTo>
                  <a:pt x="2236787" y="33337"/>
                </a:lnTo>
                <a:lnTo>
                  <a:pt x="2236787" y="0"/>
                </a:lnTo>
                <a:lnTo>
                  <a:pt x="2160587" y="38100"/>
                </a:lnTo>
                <a:lnTo>
                  <a:pt x="2236787" y="76200"/>
                </a:lnTo>
                <a:lnTo>
                  <a:pt x="2236787" y="42862"/>
                </a:lnTo>
                <a:lnTo>
                  <a:pt x="3276130" y="42862"/>
                </a:lnTo>
                <a:lnTo>
                  <a:pt x="4244975" y="42862"/>
                </a:lnTo>
                <a:lnTo>
                  <a:pt x="4244975" y="76200"/>
                </a:lnTo>
                <a:lnTo>
                  <a:pt x="4311650" y="42862"/>
                </a:lnTo>
                <a:lnTo>
                  <a:pt x="4257675" y="42862"/>
                </a:lnTo>
                <a:lnTo>
                  <a:pt x="4311650" y="42849"/>
                </a:lnTo>
                <a:lnTo>
                  <a:pt x="4321175" y="38100"/>
                </a:lnTo>
                <a:close/>
              </a:path>
              <a:path w="6482080" h="76200">
                <a:moveTo>
                  <a:pt x="5329237" y="38100"/>
                </a:moveTo>
                <a:lnTo>
                  <a:pt x="5253037" y="0"/>
                </a:lnTo>
                <a:lnTo>
                  <a:pt x="5253037" y="33337"/>
                </a:lnTo>
                <a:lnTo>
                  <a:pt x="4392612" y="33324"/>
                </a:lnTo>
                <a:lnTo>
                  <a:pt x="4392612" y="42849"/>
                </a:lnTo>
                <a:lnTo>
                  <a:pt x="5253037" y="42862"/>
                </a:lnTo>
                <a:lnTo>
                  <a:pt x="5253037" y="76200"/>
                </a:lnTo>
                <a:lnTo>
                  <a:pt x="5319712" y="42862"/>
                </a:lnTo>
                <a:lnTo>
                  <a:pt x="5265737" y="42862"/>
                </a:lnTo>
                <a:lnTo>
                  <a:pt x="5319712" y="42849"/>
                </a:lnTo>
                <a:lnTo>
                  <a:pt x="5329237" y="38100"/>
                </a:lnTo>
                <a:close/>
              </a:path>
              <a:path w="6482080" h="76200">
                <a:moveTo>
                  <a:pt x="6481762" y="38100"/>
                </a:moveTo>
                <a:lnTo>
                  <a:pt x="6405562" y="0"/>
                </a:lnTo>
                <a:lnTo>
                  <a:pt x="6405562" y="33337"/>
                </a:lnTo>
                <a:lnTo>
                  <a:pt x="5329237" y="33324"/>
                </a:lnTo>
                <a:lnTo>
                  <a:pt x="5329237" y="38100"/>
                </a:lnTo>
                <a:lnTo>
                  <a:pt x="5329237" y="42849"/>
                </a:lnTo>
                <a:lnTo>
                  <a:pt x="6405562" y="42862"/>
                </a:lnTo>
                <a:lnTo>
                  <a:pt x="6405562" y="76200"/>
                </a:lnTo>
                <a:lnTo>
                  <a:pt x="6472237" y="42862"/>
                </a:lnTo>
                <a:lnTo>
                  <a:pt x="6418262" y="42862"/>
                </a:lnTo>
                <a:lnTo>
                  <a:pt x="6472237" y="42849"/>
                </a:lnTo>
                <a:lnTo>
                  <a:pt x="648176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42" name="object 1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168</a:t>
            </a:fld>
            <a:endParaRPr spc="-25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651" y="373380"/>
            <a:ext cx="42532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Another</a:t>
            </a:r>
            <a:r>
              <a:rPr spc="-100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56944" y="1231391"/>
            <a:ext cx="3469004" cy="4723765"/>
            <a:chOff x="1456944" y="1231391"/>
            <a:chExt cx="3469004" cy="4723765"/>
          </a:xfrm>
        </p:grpSpPr>
        <p:sp>
          <p:nvSpPr>
            <p:cNvPr id="4" name="object 4"/>
            <p:cNvSpPr/>
            <p:nvPr/>
          </p:nvSpPr>
          <p:spPr>
            <a:xfrm>
              <a:off x="3432176" y="1628776"/>
              <a:ext cx="360680" cy="358775"/>
            </a:xfrm>
            <a:custGeom>
              <a:avLst/>
              <a:gdLst/>
              <a:ahLst/>
              <a:cxnLst/>
              <a:rect l="l" t="t" r="r" b="b"/>
              <a:pathLst>
                <a:path w="360679" h="358775">
                  <a:moveTo>
                    <a:pt x="180181" y="0"/>
                  </a:moveTo>
                  <a:lnTo>
                    <a:pt x="132281" y="6407"/>
                  </a:lnTo>
                  <a:lnTo>
                    <a:pt x="89239" y="24491"/>
                  </a:lnTo>
                  <a:lnTo>
                    <a:pt x="52773" y="52541"/>
                  </a:lnTo>
                  <a:lnTo>
                    <a:pt x="24599" y="88846"/>
                  </a:lnTo>
                  <a:lnTo>
                    <a:pt x="6436" y="131698"/>
                  </a:lnTo>
                  <a:lnTo>
                    <a:pt x="0" y="179387"/>
                  </a:lnTo>
                  <a:lnTo>
                    <a:pt x="6436" y="227075"/>
                  </a:lnTo>
                  <a:lnTo>
                    <a:pt x="24599" y="269927"/>
                  </a:lnTo>
                  <a:lnTo>
                    <a:pt x="52773" y="306233"/>
                  </a:lnTo>
                  <a:lnTo>
                    <a:pt x="89239" y="334283"/>
                  </a:lnTo>
                  <a:lnTo>
                    <a:pt x="132281" y="352367"/>
                  </a:lnTo>
                  <a:lnTo>
                    <a:pt x="180181" y="358775"/>
                  </a:lnTo>
                  <a:lnTo>
                    <a:pt x="228080" y="352367"/>
                  </a:lnTo>
                  <a:lnTo>
                    <a:pt x="271121" y="334283"/>
                  </a:lnTo>
                  <a:lnTo>
                    <a:pt x="307588" y="306233"/>
                  </a:lnTo>
                  <a:lnTo>
                    <a:pt x="335762" y="269927"/>
                  </a:lnTo>
                  <a:lnTo>
                    <a:pt x="353926" y="227075"/>
                  </a:lnTo>
                  <a:lnTo>
                    <a:pt x="360362" y="179387"/>
                  </a:lnTo>
                  <a:lnTo>
                    <a:pt x="353926" y="131698"/>
                  </a:lnTo>
                  <a:lnTo>
                    <a:pt x="335762" y="88846"/>
                  </a:lnTo>
                  <a:lnTo>
                    <a:pt x="307588" y="52541"/>
                  </a:lnTo>
                  <a:lnTo>
                    <a:pt x="271121" y="24491"/>
                  </a:lnTo>
                  <a:lnTo>
                    <a:pt x="228080" y="6407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2176" y="1628776"/>
              <a:ext cx="360680" cy="358775"/>
            </a:xfrm>
            <a:custGeom>
              <a:avLst/>
              <a:gdLst/>
              <a:ahLst/>
              <a:cxnLst/>
              <a:rect l="l" t="t" r="r" b="b"/>
              <a:pathLst>
                <a:path w="360679" h="358775">
                  <a:moveTo>
                    <a:pt x="0" y="179387"/>
                  </a:moveTo>
                  <a:lnTo>
                    <a:pt x="6436" y="131699"/>
                  </a:lnTo>
                  <a:lnTo>
                    <a:pt x="24600" y="88847"/>
                  </a:lnTo>
                  <a:lnTo>
                    <a:pt x="52773" y="52541"/>
                  </a:lnTo>
                  <a:lnTo>
                    <a:pt x="89240" y="24491"/>
                  </a:lnTo>
                  <a:lnTo>
                    <a:pt x="132282" y="6407"/>
                  </a:lnTo>
                  <a:lnTo>
                    <a:pt x="180181" y="0"/>
                  </a:lnTo>
                  <a:lnTo>
                    <a:pt x="228080" y="6407"/>
                  </a:lnTo>
                  <a:lnTo>
                    <a:pt x="271122" y="24491"/>
                  </a:lnTo>
                  <a:lnTo>
                    <a:pt x="307589" y="52541"/>
                  </a:lnTo>
                  <a:lnTo>
                    <a:pt x="335762" y="88847"/>
                  </a:lnTo>
                  <a:lnTo>
                    <a:pt x="353926" y="131699"/>
                  </a:lnTo>
                  <a:lnTo>
                    <a:pt x="360363" y="179387"/>
                  </a:lnTo>
                  <a:lnTo>
                    <a:pt x="353926" y="227075"/>
                  </a:lnTo>
                  <a:lnTo>
                    <a:pt x="335762" y="269927"/>
                  </a:lnTo>
                  <a:lnTo>
                    <a:pt x="307589" y="306233"/>
                  </a:lnTo>
                  <a:lnTo>
                    <a:pt x="271122" y="334283"/>
                  </a:lnTo>
                  <a:lnTo>
                    <a:pt x="228080" y="352367"/>
                  </a:lnTo>
                  <a:lnTo>
                    <a:pt x="180181" y="358775"/>
                  </a:lnTo>
                  <a:lnTo>
                    <a:pt x="132282" y="352367"/>
                  </a:lnTo>
                  <a:lnTo>
                    <a:pt x="89240" y="334283"/>
                  </a:lnTo>
                  <a:lnTo>
                    <a:pt x="52773" y="306233"/>
                  </a:lnTo>
                  <a:lnTo>
                    <a:pt x="24600" y="269927"/>
                  </a:lnTo>
                  <a:lnTo>
                    <a:pt x="6436" y="227075"/>
                  </a:lnTo>
                  <a:lnTo>
                    <a:pt x="0" y="1793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00376" y="3141662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1" y="6436"/>
                  </a:lnTo>
                  <a:lnTo>
                    <a:pt x="89239" y="24600"/>
                  </a:lnTo>
                  <a:lnTo>
                    <a:pt x="52773" y="52774"/>
                  </a:lnTo>
                  <a:lnTo>
                    <a:pt x="24599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599" y="271122"/>
                  </a:lnTo>
                  <a:lnTo>
                    <a:pt x="52773" y="307588"/>
                  </a:lnTo>
                  <a:lnTo>
                    <a:pt x="89239" y="335762"/>
                  </a:lnTo>
                  <a:lnTo>
                    <a:pt x="132281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2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2"/>
                  </a:lnTo>
                  <a:lnTo>
                    <a:pt x="335762" y="89240"/>
                  </a:lnTo>
                  <a:lnTo>
                    <a:pt x="307588" y="52774"/>
                  </a:lnTo>
                  <a:lnTo>
                    <a:pt x="271121" y="24600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0376" y="3141662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1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599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599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1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1"/>
                  </a:lnTo>
                  <a:lnTo>
                    <a:pt x="307589" y="307588"/>
                  </a:lnTo>
                  <a:lnTo>
                    <a:pt x="271122" y="335762"/>
                  </a:lnTo>
                  <a:lnTo>
                    <a:pt x="228080" y="353925"/>
                  </a:lnTo>
                  <a:lnTo>
                    <a:pt x="180181" y="360362"/>
                  </a:lnTo>
                  <a:lnTo>
                    <a:pt x="132282" y="353925"/>
                  </a:lnTo>
                  <a:lnTo>
                    <a:pt x="89240" y="335762"/>
                  </a:lnTo>
                  <a:lnTo>
                    <a:pt x="52773" y="307588"/>
                  </a:lnTo>
                  <a:lnTo>
                    <a:pt x="24600" y="271121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16276" y="1989138"/>
              <a:ext cx="358775" cy="1152525"/>
            </a:xfrm>
            <a:custGeom>
              <a:avLst/>
              <a:gdLst/>
              <a:ahLst/>
              <a:cxnLst/>
              <a:rect l="l" t="t" r="r" b="b"/>
              <a:pathLst>
                <a:path w="358775" h="1152525">
                  <a:moveTo>
                    <a:pt x="358775" y="0"/>
                  </a:moveTo>
                  <a:lnTo>
                    <a:pt x="0" y="115252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944" y="1231391"/>
              <a:ext cx="2191511" cy="573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8320" y="1600200"/>
              <a:ext cx="3127248" cy="573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8320" y="1969008"/>
              <a:ext cx="1999487" cy="5699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32176" y="41497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1" y="6436"/>
                  </a:lnTo>
                  <a:lnTo>
                    <a:pt x="89239" y="24599"/>
                  </a:lnTo>
                  <a:lnTo>
                    <a:pt x="52773" y="52773"/>
                  </a:lnTo>
                  <a:lnTo>
                    <a:pt x="24599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599" y="271121"/>
                  </a:lnTo>
                  <a:lnTo>
                    <a:pt x="52773" y="307588"/>
                  </a:lnTo>
                  <a:lnTo>
                    <a:pt x="89239" y="335762"/>
                  </a:lnTo>
                  <a:lnTo>
                    <a:pt x="132281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1"/>
                  </a:lnTo>
                  <a:lnTo>
                    <a:pt x="335762" y="89239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32176" y="41497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600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2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2"/>
                  </a:lnTo>
                  <a:lnTo>
                    <a:pt x="307589" y="307589"/>
                  </a:lnTo>
                  <a:lnTo>
                    <a:pt x="271122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2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600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00376" y="5589587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1" y="6436"/>
                  </a:lnTo>
                  <a:lnTo>
                    <a:pt x="89239" y="24599"/>
                  </a:lnTo>
                  <a:lnTo>
                    <a:pt x="52773" y="52773"/>
                  </a:lnTo>
                  <a:lnTo>
                    <a:pt x="24599" y="89240"/>
                  </a:lnTo>
                  <a:lnTo>
                    <a:pt x="6436" y="132281"/>
                  </a:lnTo>
                  <a:lnTo>
                    <a:pt x="0" y="180180"/>
                  </a:lnTo>
                  <a:lnTo>
                    <a:pt x="6436" y="228080"/>
                  </a:lnTo>
                  <a:lnTo>
                    <a:pt x="24599" y="271121"/>
                  </a:lnTo>
                  <a:lnTo>
                    <a:pt x="52773" y="307588"/>
                  </a:lnTo>
                  <a:lnTo>
                    <a:pt x="89239" y="335762"/>
                  </a:lnTo>
                  <a:lnTo>
                    <a:pt x="132281" y="353925"/>
                  </a:lnTo>
                  <a:lnTo>
                    <a:pt x="180181" y="360361"/>
                  </a:lnTo>
                  <a:lnTo>
                    <a:pt x="228080" y="353925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0"/>
                  </a:lnTo>
                  <a:lnTo>
                    <a:pt x="353926" y="132281"/>
                  </a:lnTo>
                  <a:lnTo>
                    <a:pt x="335762" y="89240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00376" y="5589587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1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599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599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1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1"/>
                  </a:lnTo>
                  <a:lnTo>
                    <a:pt x="307589" y="307588"/>
                  </a:lnTo>
                  <a:lnTo>
                    <a:pt x="271122" y="335762"/>
                  </a:lnTo>
                  <a:lnTo>
                    <a:pt x="228080" y="353925"/>
                  </a:lnTo>
                  <a:lnTo>
                    <a:pt x="180181" y="360362"/>
                  </a:lnTo>
                  <a:lnTo>
                    <a:pt x="132282" y="353925"/>
                  </a:lnTo>
                  <a:lnTo>
                    <a:pt x="89240" y="335762"/>
                  </a:lnTo>
                  <a:lnTo>
                    <a:pt x="52773" y="307588"/>
                  </a:lnTo>
                  <a:lnTo>
                    <a:pt x="24600" y="271121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87714" y="4508500"/>
              <a:ext cx="287655" cy="1081405"/>
            </a:xfrm>
            <a:custGeom>
              <a:avLst/>
              <a:gdLst/>
              <a:ahLst/>
              <a:cxnLst/>
              <a:rect l="l" t="t" r="r" b="b"/>
              <a:pathLst>
                <a:path w="287654" h="1081404">
                  <a:moveTo>
                    <a:pt x="287337" y="0"/>
                  </a:moveTo>
                  <a:lnTo>
                    <a:pt x="0" y="108108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602741" y="1223771"/>
            <a:ext cx="2024380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2225" indent="-342900">
              <a:lnSpc>
                <a:spcPct val="121000"/>
              </a:lnSpc>
              <a:spcBef>
                <a:spcPts val="100"/>
              </a:spcBef>
            </a:pPr>
            <a:r>
              <a:rPr sz="2000" dirty="0">
                <a:latin typeface="Franklin Gothic Book"/>
                <a:cs typeface="Franklin Gothic Book"/>
              </a:rPr>
              <a:t>Current</a:t>
            </a:r>
            <a:r>
              <a:rPr sz="2000" spc="-2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State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spc="-50" dirty="0">
                <a:latin typeface="Franklin Gothic Book"/>
                <a:cs typeface="Franklin Gothic Book"/>
              </a:rPr>
              <a:t>S </a:t>
            </a:r>
            <a:r>
              <a:rPr sz="2000" dirty="0">
                <a:latin typeface="Franklin Gothic Book"/>
                <a:cs typeface="Franklin Gothic Book"/>
              </a:rPr>
              <a:t>f(A) = 3 + 5 = </a:t>
            </a:r>
            <a:r>
              <a:rPr sz="2000" spc="-50" dirty="0">
                <a:latin typeface="Franklin Gothic Book"/>
                <a:cs typeface="Franklin Gothic Book"/>
              </a:rPr>
              <a:t>8</a:t>
            </a:r>
            <a:endParaRPr sz="2000">
              <a:latin typeface="Franklin Gothic Book"/>
              <a:cs typeface="Franklin Gothic Book"/>
            </a:endParaRPr>
          </a:p>
          <a:p>
            <a:pPr marL="354965">
              <a:lnSpc>
                <a:spcPct val="100000"/>
              </a:lnSpc>
              <a:spcBef>
                <a:spcPts val="505"/>
              </a:spcBef>
            </a:pPr>
            <a:r>
              <a:rPr sz="2000" dirty="0">
                <a:latin typeface="Franklin Gothic Book"/>
                <a:cs typeface="Franklin Gothic Book"/>
              </a:rPr>
              <a:t>f(B) = 2 + 4 = </a:t>
            </a:r>
            <a:r>
              <a:rPr sz="2000" spc="-50" dirty="0">
                <a:latin typeface="Franklin Gothic Book"/>
                <a:cs typeface="Franklin Gothic Book"/>
              </a:rPr>
              <a:t>6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56944" y="2703576"/>
            <a:ext cx="6727190" cy="1969135"/>
            <a:chOff x="1456944" y="2703576"/>
            <a:chExt cx="6727190" cy="196913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6944" y="2703576"/>
              <a:ext cx="2200656" cy="5730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8320" y="3060192"/>
              <a:ext cx="6385559" cy="5730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8320" y="3364992"/>
              <a:ext cx="1984248" cy="5730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8320" y="3733800"/>
              <a:ext cx="1993392" cy="5730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8320" y="4102608"/>
              <a:ext cx="1987295" cy="56997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602741" y="2714244"/>
            <a:ext cx="2155825" cy="177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15999"/>
              </a:lnSpc>
              <a:spcBef>
                <a:spcPts val="100"/>
              </a:spcBef>
            </a:pPr>
            <a:r>
              <a:rPr sz="2000" dirty="0">
                <a:latin typeface="Franklin Gothic Book"/>
                <a:cs typeface="Franklin Gothic Book"/>
              </a:rPr>
              <a:t>Current</a:t>
            </a:r>
            <a:r>
              <a:rPr sz="2000" spc="-2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State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spc="-50" dirty="0">
                <a:latin typeface="Franklin Gothic Book"/>
                <a:cs typeface="Franklin Gothic Book"/>
              </a:rPr>
              <a:t>B </a:t>
            </a:r>
            <a:r>
              <a:rPr sz="2000" dirty="0">
                <a:latin typeface="Franklin Gothic Book"/>
                <a:cs typeface="Franklin Gothic Book"/>
              </a:rPr>
              <a:t>f(S)</a:t>
            </a:r>
            <a:r>
              <a:rPr sz="2000" spc="-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 2 + 8 = </a:t>
            </a:r>
            <a:r>
              <a:rPr sz="2000" spc="-45" dirty="0">
                <a:latin typeface="Franklin Gothic Book"/>
                <a:cs typeface="Franklin Gothic Book"/>
              </a:rPr>
              <a:t>10</a:t>
            </a:r>
            <a:endParaRPr sz="2000">
              <a:latin typeface="Franklin Gothic Book"/>
              <a:cs typeface="Franklin Gothic Book"/>
            </a:endParaRPr>
          </a:p>
          <a:p>
            <a:pPr marL="354965">
              <a:lnSpc>
                <a:spcPct val="100000"/>
              </a:lnSpc>
            </a:pPr>
            <a:r>
              <a:rPr sz="2000" dirty="0">
                <a:latin typeface="Franklin Gothic Book"/>
                <a:cs typeface="Franklin Gothic Book"/>
              </a:rPr>
              <a:t>f(A) = 4 + 5 = </a:t>
            </a:r>
            <a:r>
              <a:rPr sz="2000" spc="-50" dirty="0">
                <a:latin typeface="Franklin Gothic Book"/>
                <a:cs typeface="Franklin Gothic Book"/>
              </a:rPr>
              <a:t>9</a:t>
            </a:r>
            <a:endParaRPr sz="2000">
              <a:latin typeface="Franklin Gothic Book"/>
              <a:cs typeface="Franklin Gothic Book"/>
            </a:endParaRPr>
          </a:p>
          <a:p>
            <a:pPr marL="354965">
              <a:lnSpc>
                <a:spcPct val="100000"/>
              </a:lnSpc>
              <a:spcBef>
                <a:spcPts val="505"/>
              </a:spcBef>
            </a:pPr>
            <a:r>
              <a:rPr sz="2000" dirty="0">
                <a:latin typeface="Franklin Gothic Book"/>
                <a:cs typeface="Franklin Gothic Book"/>
              </a:rPr>
              <a:t>f(C) = 1 + 5 = </a:t>
            </a:r>
            <a:r>
              <a:rPr sz="2000" spc="-50" dirty="0">
                <a:latin typeface="Franklin Gothic Book"/>
                <a:cs typeface="Franklin Gothic Book"/>
              </a:rPr>
              <a:t>6</a:t>
            </a:r>
            <a:endParaRPr sz="2000">
              <a:latin typeface="Franklin Gothic Book"/>
              <a:cs typeface="Franklin Gothic Book"/>
            </a:endParaRPr>
          </a:p>
          <a:p>
            <a:pPr marL="35496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Franklin Gothic Book"/>
                <a:cs typeface="Franklin Gothic Book"/>
              </a:rPr>
              <a:t>f(E) = 4 + 2 = </a:t>
            </a:r>
            <a:r>
              <a:rPr sz="2000" spc="-50" dirty="0">
                <a:latin typeface="Franklin Gothic Book"/>
                <a:cs typeface="Franklin Gothic Book"/>
              </a:rPr>
              <a:t>6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456944" y="4837176"/>
            <a:ext cx="2350135" cy="1298575"/>
            <a:chOff x="1456944" y="4837176"/>
            <a:chExt cx="2350135" cy="1298575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6944" y="4837176"/>
              <a:ext cx="2194560" cy="573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8320" y="5193791"/>
              <a:ext cx="2008632" cy="57302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8320" y="5562599"/>
              <a:ext cx="1999487" cy="57302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02741" y="4847844"/>
            <a:ext cx="2033905" cy="110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15999"/>
              </a:lnSpc>
              <a:spcBef>
                <a:spcPts val="100"/>
              </a:spcBef>
            </a:pPr>
            <a:r>
              <a:rPr sz="2000" dirty="0">
                <a:latin typeface="Franklin Gothic Book"/>
                <a:cs typeface="Franklin Gothic Book"/>
              </a:rPr>
              <a:t>Current</a:t>
            </a:r>
            <a:r>
              <a:rPr sz="2000" spc="-2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State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spc="-50" dirty="0">
                <a:latin typeface="Franklin Gothic Book"/>
                <a:cs typeface="Franklin Gothic Book"/>
              </a:rPr>
              <a:t>C </a:t>
            </a:r>
            <a:r>
              <a:rPr sz="2000" dirty="0">
                <a:latin typeface="Franklin Gothic Book"/>
                <a:cs typeface="Franklin Gothic Book"/>
              </a:rPr>
              <a:t>f(H) = 2 + 4 = </a:t>
            </a:r>
            <a:r>
              <a:rPr sz="2000" spc="-50" dirty="0">
                <a:latin typeface="Franklin Gothic Book"/>
                <a:cs typeface="Franklin Gothic Book"/>
              </a:rPr>
              <a:t>6</a:t>
            </a:r>
            <a:endParaRPr sz="2000">
              <a:latin typeface="Franklin Gothic Book"/>
              <a:cs typeface="Franklin Gothic Book"/>
            </a:endParaRPr>
          </a:p>
          <a:p>
            <a:pPr marL="354965">
              <a:lnSpc>
                <a:spcPct val="100000"/>
              </a:lnSpc>
              <a:spcBef>
                <a:spcPts val="505"/>
              </a:spcBef>
            </a:pPr>
            <a:r>
              <a:rPr sz="2000" dirty="0">
                <a:latin typeface="Franklin Gothic Book"/>
                <a:cs typeface="Franklin Gothic Book"/>
              </a:rPr>
              <a:t>f(B) = 1 + 6 = </a:t>
            </a:r>
            <a:r>
              <a:rPr sz="2000" spc="-50" dirty="0">
                <a:latin typeface="Franklin Gothic Book"/>
                <a:cs typeface="Franklin Gothic Book"/>
              </a:rPr>
              <a:t>7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804026" y="1184275"/>
            <a:ext cx="1244600" cy="2684780"/>
            <a:chOff x="6804026" y="1184275"/>
            <a:chExt cx="1244600" cy="2684780"/>
          </a:xfrm>
        </p:grpSpPr>
        <p:sp>
          <p:nvSpPr>
            <p:cNvPr id="31" name="object 31"/>
            <p:cNvSpPr/>
            <p:nvPr/>
          </p:nvSpPr>
          <p:spPr>
            <a:xfrm>
              <a:off x="6816726" y="220503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04064" y="328453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64426" y="11969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586664" y="1133347"/>
            <a:ext cx="280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S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299201" y="2263775"/>
            <a:ext cx="2110105" cy="2830830"/>
            <a:chOff x="6299201" y="2263775"/>
            <a:chExt cx="2110105" cy="2830830"/>
          </a:xfrm>
        </p:grpSpPr>
        <p:sp>
          <p:nvSpPr>
            <p:cNvPr id="36" name="object 36"/>
            <p:cNvSpPr/>
            <p:nvPr/>
          </p:nvSpPr>
          <p:spPr>
            <a:xfrm>
              <a:off x="7824788" y="22764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11901" y="451008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018464" y="1649475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162801" y="3273425"/>
            <a:ext cx="1678305" cy="2971800"/>
            <a:chOff x="7162801" y="3273425"/>
            <a:chExt cx="1678305" cy="2971800"/>
          </a:xfrm>
        </p:grpSpPr>
        <p:sp>
          <p:nvSpPr>
            <p:cNvPr id="40" name="object 40"/>
            <p:cNvSpPr/>
            <p:nvPr/>
          </p:nvSpPr>
          <p:spPr>
            <a:xfrm>
              <a:off x="7824789" y="45085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56589" y="328612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75501" y="566102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253163" y="1649475"/>
            <a:ext cx="2677795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2644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ts val="4230"/>
              </a:lnSpc>
              <a:tabLst>
                <a:tab pos="697865" algn="l"/>
                <a:tab pos="1345565" algn="l"/>
                <a:tab pos="1706245" algn="l"/>
                <a:tab pos="221107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(5)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-10802" dirty="0">
                <a:latin typeface="Times New Roman"/>
                <a:cs typeface="Times New Roman"/>
              </a:rPr>
              <a:t>A</a:t>
            </a:r>
            <a:r>
              <a:rPr sz="5400" b="1" baseline="-10802" dirty="0">
                <a:latin typeface="Times New Roman"/>
                <a:cs typeface="Times New Roman"/>
              </a:rPr>
              <a:t>	</a:t>
            </a:r>
            <a:r>
              <a:rPr sz="4200" b="1" spc="-75" baseline="22817" dirty="0">
                <a:latin typeface="Times New Roman"/>
                <a:cs typeface="Times New Roman"/>
              </a:rPr>
              <a:t>4</a:t>
            </a:r>
            <a:r>
              <a:rPr sz="4200" b="1" baseline="22817" dirty="0">
                <a:latin typeface="Times New Roman"/>
                <a:cs typeface="Times New Roman"/>
              </a:rPr>
              <a:t>	</a:t>
            </a:r>
            <a:r>
              <a:rPr sz="5400" b="1" spc="-89" baseline="-19290" dirty="0">
                <a:latin typeface="Times New Roman"/>
                <a:cs typeface="Times New Roman"/>
              </a:rPr>
              <a:t>B</a:t>
            </a:r>
            <a:r>
              <a:rPr sz="5400" b="1" baseline="-19290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(4)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26300" y="2552474"/>
            <a:ext cx="1483360" cy="124333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R="59055" algn="r">
              <a:lnSpc>
                <a:spcPct val="100000"/>
              </a:lnSpc>
              <a:spcBef>
                <a:spcPts val="930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  <a:tabLst>
                <a:tab pos="1164590" algn="l"/>
              </a:tabLst>
            </a:pPr>
            <a:r>
              <a:rPr sz="3600" b="1" spc="-50" dirty="0">
                <a:latin typeface="Times New Roman"/>
                <a:cs typeface="Times New Roman"/>
              </a:rPr>
              <a:t>C</a:t>
            </a:r>
            <a:r>
              <a:rPr sz="3600" b="1" dirty="0">
                <a:latin typeface="Times New Roman"/>
                <a:cs typeface="Times New Roman"/>
              </a:rPr>
              <a:t>	</a:t>
            </a:r>
            <a:r>
              <a:rPr sz="3600" b="1" spc="-50" dirty="0"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42201" y="2658363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904289" y="45085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761038" y="3158236"/>
            <a:ext cx="1283970" cy="184403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829944">
              <a:lnSpc>
                <a:spcPct val="100000"/>
              </a:lnSpc>
              <a:spcBef>
                <a:spcPts val="1275"/>
              </a:spcBef>
            </a:pPr>
            <a:r>
              <a:rPr sz="2800" b="1" spc="-25" dirty="0">
                <a:latin typeface="Times New Roman"/>
                <a:cs typeface="Times New Roman"/>
              </a:rPr>
              <a:t>(5)</a:t>
            </a:r>
            <a:endParaRPr sz="2800">
              <a:latin typeface="Times New Roman"/>
              <a:cs typeface="Times New Roman"/>
            </a:endParaRPr>
          </a:p>
          <a:p>
            <a:pPr marL="974725">
              <a:lnSpc>
                <a:spcPct val="100000"/>
              </a:lnSpc>
              <a:spcBef>
                <a:spcPts val="1175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30"/>
              </a:spcBef>
              <a:tabLst>
                <a:tab pos="68516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(4)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-10802" dirty="0">
                <a:latin typeface="Times New Roman"/>
                <a:cs typeface="Times New Roman"/>
              </a:rPr>
              <a:t>H</a:t>
            </a:r>
            <a:endParaRPr sz="5400" baseline="-10802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883650" y="3085083"/>
            <a:ext cx="1088390" cy="191770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800" b="1" spc="-25" dirty="0">
                <a:latin typeface="Times New Roman"/>
                <a:cs typeface="Times New Roman"/>
              </a:rPr>
              <a:t>(2)</a:t>
            </a:r>
            <a:endParaRPr sz="28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1175"/>
              </a:spcBef>
            </a:pPr>
            <a:r>
              <a:rPr sz="2800" b="1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55575">
              <a:lnSpc>
                <a:spcPct val="100000"/>
              </a:lnSpc>
              <a:spcBef>
                <a:spcPts val="1505"/>
              </a:spcBef>
              <a:tabLst>
                <a:tab pos="659765" algn="l"/>
              </a:tabLst>
            </a:pPr>
            <a:r>
              <a:rPr sz="5400" b="1" spc="-75" baseline="-1543" dirty="0">
                <a:latin typeface="Times New Roman"/>
                <a:cs typeface="Times New Roman"/>
              </a:rPr>
              <a:t>F</a:t>
            </a:r>
            <a:r>
              <a:rPr sz="5400" b="1" baseline="-1543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(1)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72339" y="3848890"/>
            <a:ext cx="1069340" cy="230568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87070">
              <a:lnSpc>
                <a:spcPct val="100000"/>
              </a:lnSpc>
              <a:spcBef>
                <a:spcPts val="370"/>
              </a:spcBef>
            </a:pPr>
            <a:r>
              <a:rPr sz="2800" b="1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  <a:spcBef>
                <a:spcPts val="355"/>
              </a:spcBef>
              <a:tabLst>
                <a:tab pos="68707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(2)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-10802" dirty="0">
                <a:latin typeface="Times New Roman"/>
                <a:cs typeface="Times New Roman"/>
              </a:rPr>
              <a:t>D</a:t>
            </a:r>
            <a:endParaRPr sz="5400" baseline="-10802">
              <a:latin typeface="Times New Roman"/>
              <a:cs typeface="Times New Roman"/>
            </a:endParaRPr>
          </a:p>
          <a:p>
            <a:pPr marL="687070">
              <a:lnSpc>
                <a:spcPts val="3260"/>
              </a:lnSpc>
              <a:spcBef>
                <a:spcPts val="2165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ts val="4220"/>
              </a:lnSpc>
              <a:tabLst>
                <a:tab pos="615315" algn="l"/>
              </a:tabLst>
            </a:pPr>
            <a:r>
              <a:rPr sz="5400" b="1" spc="-75" baseline="-10802" dirty="0">
                <a:latin typeface="Times New Roman"/>
                <a:cs typeface="Times New Roman"/>
              </a:rPr>
              <a:t>G</a:t>
            </a:r>
            <a:r>
              <a:rPr sz="5400" b="1" baseline="-10802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(0)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743700" y="1697456"/>
            <a:ext cx="2305050" cy="4035425"/>
          </a:xfrm>
          <a:custGeom>
            <a:avLst/>
            <a:gdLst/>
            <a:ahLst/>
            <a:cxnLst/>
            <a:rect l="l" t="t" r="r" b="b"/>
            <a:pathLst>
              <a:path w="2305050" h="4035425">
                <a:moveTo>
                  <a:pt x="508723" y="2094649"/>
                </a:moveTo>
                <a:lnTo>
                  <a:pt x="500926" y="2089175"/>
                </a:lnTo>
                <a:lnTo>
                  <a:pt x="39878" y="2745943"/>
                </a:lnTo>
                <a:lnTo>
                  <a:pt x="12598" y="2726791"/>
                </a:lnTo>
                <a:lnTo>
                  <a:pt x="0" y="2811056"/>
                </a:lnTo>
                <a:lnTo>
                  <a:pt x="74955" y="2770568"/>
                </a:lnTo>
                <a:lnTo>
                  <a:pt x="62484" y="2761818"/>
                </a:lnTo>
                <a:lnTo>
                  <a:pt x="47675" y="2751417"/>
                </a:lnTo>
                <a:lnTo>
                  <a:pt x="508723" y="2094649"/>
                </a:lnTo>
                <a:close/>
              </a:path>
              <a:path w="2305050" h="4035425">
                <a:moveTo>
                  <a:pt x="869061" y="5524"/>
                </a:moveTo>
                <a:lnTo>
                  <a:pt x="861301" y="0"/>
                </a:lnTo>
                <a:lnTo>
                  <a:pt x="545211" y="442798"/>
                </a:lnTo>
                <a:lnTo>
                  <a:pt x="518083" y="423430"/>
                </a:lnTo>
                <a:lnTo>
                  <a:pt x="504825" y="507580"/>
                </a:lnTo>
                <a:lnTo>
                  <a:pt x="580097" y="467702"/>
                </a:lnTo>
                <a:lnTo>
                  <a:pt x="567448" y="458673"/>
                </a:lnTo>
                <a:lnTo>
                  <a:pt x="552970" y="448335"/>
                </a:lnTo>
                <a:lnTo>
                  <a:pt x="869061" y="5524"/>
                </a:lnTo>
                <a:close/>
              </a:path>
              <a:path w="2305050" h="4035425">
                <a:moveTo>
                  <a:pt x="1081087" y="794931"/>
                </a:moveTo>
                <a:lnTo>
                  <a:pt x="1004887" y="756831"/>
                </a:lnTo>
                <a:lnTo>
                  <a:pt x="1004887" y="790168"/>
                </a:lnTo>
                <a:lnTo>
                  <a:pt x="647700" y="790155"/>
                </a:lnTo>
                <a:lnTo>
                  <a:pt x="647700" y="799680"/>
                </a:lnTo>
                <a:lnTo>
                  <a:pt x="1004887" y="799693"/>
                </a:lnTo>
                <a:lnTo>
                  <a:pt x="1004887" y="833031"/>
                </a:lnTo>
                <a:lnTo>
                  <a:pt x="1071562" y="799693"/>
                </a:lnTo>
                <a:lnTo>
                  <a:pt x="1017587" y="799693"/>
                </a:lnTo>
                <a:lnTo>
                  <a:pt x="1071562" y="799680"/>
                </a:lnTo>
                <a:lnTo>
                  <a:pt x="1081087" y="794931"/>
                </a:lnTo>
                <a:close/>
              </a:path>
              <a:path w="2305050" h="4035425">
                <a:moveTo>
                  <a:pt x="1227836" y="1158049"/>
                </a:moveTo>
                <a:lnTo>
                  <a:pt x="1220076" y="1152525"/>
                </a:lnTo>
                <a:lnTo>
                  <a:pt x="905446" y="1595247"/>
                </a:lnTo>
                <a:lnTo>
                  <a:pt x="878268" y="1575930"/>
                </a:lnTo>
                <a:lnTo>
                  <a:pt x="865187" y="1660105"/>
                </a:lnTo>
                <a:lnTo>
                  <a:pt x="940384" y="1620075"/>
                </a:lnTo>
                <a:lnTo>
                  <a:pt x="927773" y="1611109"/>
                </a:lnTo>
                <a:lnTo>
                  <a:pt x="913206" y="1600758"/>
                </a:lnTo>
                <a:lnTo>
                  <a:pt x="1227836" y="1158049"/>
                </a:lnTo>
                <a:close/>
              </a:path>
              <a:path w="2305050" h="4035425">
                <a:moveTo>
                  <a:pt x="1300949" y="3389960"/>
                </a:moveTo>
                <a:lnTo>
                  <a:pt x="1293025" y="3384664"/>
                </a:lnTo>
                <a:lnTo>
                  <a:pt x="903490" y="3968966"/>
                </a:lnTo>
                <a:lnTo>
                  <a:pt x="875753" y="3950474"/>
                </a:lnTo>
                <a:lnTo>
                  <a:pt x="865187" y="4035018"/>
                </a:lnTo>
                <a:lnTo>
                  <a:pt x="939152" y="3992740"/>
                </a:lnTo>
                <a:lnTo>
                  <a:pt x="927265" y="3984815"/>
                </a:lnTo>
                <a:lnTo>
                  <a:pt x="911415" y="3974249"/>
                </a:lnTo>
                <a:lnTo>
                  <a:pt x="1300949" y="3389960"/>
                </a:lnTo>
                <a:close/>
              </a:path>
              <a:path w="2305050" h="4035425">
                <a:moveTo>
                  <a:pt x="1301953" y="493979"/>
                </a:moveTo>
                <a:lnTo>
                  <a:pt x="1271320" y="507123"/>
                </a:lnTo>
                <a:lnTo>
                  <a:pt x="1085456" y="73914"/>
                </a:lnTo>
                <a:lnTo>
                  <a:pt x="1076706" y="77660"/>
                </a:lnTo>
                <a:lnTo>
                  <a:pt x="1262557" y="510870"/>
                </a:lnTo>
                <a:lnTo>
                  <a:pt x="1231925" y="524014"/>
                </a:lnTo>
                <a:lnTo>
                  <a:pt x="1296987" y="579031"/>
                </a:lnTo>
                <a:lnTo>
                  <a:pt x="1300289" y="522541"/>
                </a:lnTo>
                <a:lnTo>
                  <a:pt x="1301953" y="493979"/>
                </a:lnTo>
                <a:close/>
              </a:path>
              <a:path w="2305050" h="4035425">
                <a:moveTo>
                  <a:pt x="1657350" y="1587080"/>
                </a:moveTo>
                <a:lnTo>
                  <a:pt x="1657184" y="1532521"/>
                </a:lnTo>
                <a:lnTo>
                  <a:pt x="1657096" y="1501889"/>
                </a:lnTo>
                <a:lnTo>
                  <a:pt x="1627314" y="1516888"/>
                </a:lnTo>
                <a:lnTo>
                  <a:pt x="1444117" y="1153147"/>
                </a:lnTo>
                <a:lnTo>
                  <a:pt x="1435608" y="1157427"/>
                </a:lnTo>
                <a:lnTo>
                  <a:pt x="1618818" y="1521180"/>
                </a:lnTo>
                <a:lnTo>
                  <a:pt x="1589036" y="1536166"/>
                </a:lnTo>
                <a:lnTo>
                  <a:pt x="1657350" y="1587080"/>
                </a:lnTo>
                <a:close/>
              </a:path>
              <a:path w="2305050" h="4035425">
                <a:moveTo>
                  <a:pt x="1733130" y="2165286"/>
                </a:moveTo>
                <a:lnTo>
                  <a:pt x="1724431" y="2161413"/>
                </a:lnTo>
                <a:lnTo>
                  <a:pt x="1466545" y="2739517"/>
                </a:lnTo>
                <a:lnTo>
                  <a:pt x="1436103" y="2725940"/>
                </a:lnTo>
                <a:lnTo>
                  <a:pt x="1439862" y="2811043"/>
                </a:lnTo>
                <a:lnTo>
                  <a:pt x="1505699" y="2756979"/>
                </a:lnTo>
                <a:lnTo>
                  <a:pt x="1501254" y="2754998"/>
                </a:lnTo>
                <a:lnTo>
                  <a:pt x="1475244" y="2743403"/>
                </a:lnTo>
                <a:lnTo>
                  <a:pt x="1733130" y="2165286"/>
                </a:lnTo>
                <a:close/>
              </a:path>
              <a:path w="2305050" h="4035425">
                <a:moveTo>
                  <a:pt x="2305050" y="2811043"/>
                </a:moveTo>
                <a:lnTo>
                  <a:pt x="2298776" y="2760853"/>
                </a:lnTo>
                <a:lnTo>
                  <a:pt x="2294483" y="2726512"/>
                </a:lnTo>
                <a:lnTo>
                  <a:pt x="2266734" y="2745003"/>
                </a:lnTo>
                <a:lnTo>
                  <a:pt x="1877212" y="2160701"/>
                </a:lnTo>
                <a:lnTo>
                  <a:pt x="1869287" y="2165985"/>
                </a:lnTo>
                <a:lnTo>
                  <a:pt x="2258809" y="2750286"/>
                </a:lnTo>
                <a:lnTo>
                  <a:pt x="2231072" y="2768777"/>
                </a:lnTo>
                <a:lnTo>
                  <a:pt x="2305050" y="28110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169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6858634"/>
            <a:chOff x="0" y="0"/>
            <a:chExt cx="12192000" cy="685863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310" y="86869"/>
              <a:ext cx="2452688" cy="6762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8095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59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599" y="6857999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EFE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EFEDE3"/>
                </a:solidFill>
              </a:rPr>
              <a:t>8-Puzzle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450338" y="1844039"/>
            <a:ext cx="10371455" cy="34575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67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700" b="1" u="heavy" dirty="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Times New Roman"/>
                <a:cs typeface="Times New Roman"/>
              </a:rPr>
              <a:t>Initial</a:t>
            </a:r>
            <a:r>
              <a:rPr sz="1700" b="1" u="heavy" spc="-5" dirty="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b="1" u="heavy" spc="-10" dirty="0">
                <a:solidFill>
                  <a:srgbClr val="F2F2F2"/>
                </a:solidFill>
                <a:uFill>
                  <a:solidFill>
                    <a:srgbClr val="F2F2F2"/>
                  </a:solidFill>
                </a:uFill>
                <a:latin typeface="Times New Roman"/>
                <a:cs typeface="Times New Roman"/>
              </a:rPr>
              <a:t>state: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396240" algn="l"/>
              </a:tabLst>
            </a:pPr>
            <a:r>
              <a:rPr sz="1700" spc="-50" dirty="0">
                <a:solidFill>
                  <a:srgbClr val="EFEDE3"/>
                </a:solidFill>
                <a:latin typeface="Franklin Gothic Book"/>
                <a:cs typeface="Franklin Gothic Book"/>
              </a:rPr>
              <a:t>–</a:t>
            </a:r>
            <a:r>
              <a:rPr sz="1700" dirty="0">
                <a:solidFill>
                  <a:srgbClr val="EFEDE3"/>
                </a:solidFill>
                <a:latin typeface="Franklin Gothic Book"/>
                <a:cs typeface="Franklin Gothic Book"/>
              </a:rPr>
              <a:t>	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Our</a:t>
            </a:r>
            <a:r>
              <a:rPr sz="1700" b="1" spc="-5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board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can</a:t>
            </a:r>
            <a:r>
              <a:rPr sz="1700" b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be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in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any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state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resulting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from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making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it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in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any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configuration.</a:t>
            </a:r>
            <a:endParaRPr sz="17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15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700" b="1" u="heavy" dirty="0">
                <a:solidFill>
                  <a:srgbClr val="EFEDE3"/>
                </a:solidFill>
                <a:uFill>
                  <a:solidFill>
                    <a:srgbClr val="EFEDE3"/>
                  </a:solidFill>
                </a:uFill>
                <a:latin typeface="Times New Roman"/>
                <a:cs typeface="Times New Roman"/>
              </a:rPr>
              <a:t>State</a:t>
            </a:r>
            <a:r>
              <a:rPr sz="1700" b="1" u="heavy" spc="-15" dirty="0">
                <a:solidFill>
                  <a:srgbClr val="EFEDE3"/>
                </a:solidFill>
                <a:uFill>
                  <a:solidFill>
                    <a:srgbClr val="EFEDE3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b="1" u="heavy" spc="-10" dirty="0">
                <a:solidFill>
                  <a:srgbClr val="EFEDE3"/>
                </a:solidFill>
                <a:uFill>
                  <a:solidFill>
                    <a:srgbClr val="EFEDE3"/>
                  </a:solidFill>
                </a:uFill>
                <a:latin typeface="Times New Roman"/>
                <a:cs typeface="Times New Roman"/>
              </a:rPr>
              <a:t>description:</a:t>
            </a:r>
            <a:endParaRPr sz="1700">
              <a:latin typeface="Times New Roman"/>
              <a:cs typeface="Times New Roman"/>
            </a:endParaRPr>
          </a:p>
          <a:p>
            <a:pPr marL="396240" marR="5080" indent="-383540">
              <a:lnSpc>
                <a:spcPts val="1920"/>
              </a:lnSpc>
              <a:spcBef>
                <a:spcPts val="71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Successor</a:t>
            </a:r>
            <a:r>
              <a:rPr sz="1700" b="1" spc="6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function</a:t>
            </a:r>
            <a:r>
              <a:rPr sz="1700" b="1" spc="1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generates</a:t>
            </a:r>
            <a:r>
              <a:rPr sz="1700" b="1" spc="10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legal</a:t>
            </a:r>
            <a:r>
              <a:rPr sz="1700" b="1" spc="1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states</a:t>
            </a:r>
            <a:r>
              <a:rPr sz="1700" b="1" spc="10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resulting</a:t>
            </a:r>
            <a:r>
              <a:rPr sz="1700" b="1" spc="1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from</a:t>
            </a:r>
            <a:r>
              <a:rPr sz="1700" b="1" spc="1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applying</a:t>
            </a:r>
            <a:r>
              <a:rPr sz="1700" b="1" spc="1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1700" b="1" spc="1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three</a:t>
            </a:r>
            <a:r>
              <a:rPr sz="1700" b="1" spc="1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actions</a:t>
            </a:r>
            <a:r>
              <a:rPr sz="1700" b="1" spc="1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{move</a:t>
            </a:r>
            <a:r>
              <a:rPr sz="1700" b="1" spc="1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blank</a:t>
            </a:r>
            <a:r>
              <a:rPr sz="1700" b="1" spc="1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Up,</a:t>
            </a:r>
            <a:r>
              <a:rPr sz="1700" b="1" spc="10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Down,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Left,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or</a:t>
            </a:r>
            <a:r>
              <a:rPr sz="1700" b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Right}.</a:t>
            </a:r>
            <a:endParaRPr sz="17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0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State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description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specifies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location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of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each</a:t>
            </a:r>
            <a:r>
              <a:rPr sz="1700" b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of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eight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titles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and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blank.</a:t>
            </a:r>
            <a:endParaRPr sz="17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6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700" b="1" u="heavy" dirty="0">
                <a:solidFill>
                  <a:srgbClr val="EFEDE3"/>
                </a:solidFill>
                <a:uFill>
                  <a:solidFill>
                    <a:srgbClr val="EFEDE3"/>
                  </a:solidFill>
                </a:uFill>
                <a:latin typeface="Times New Roman"/>
                <a:cs typeface="Times New Roman"/>
              </a:rPr>
              <a:t>Goal </a:t>
            </a:r>
            <a:r>
              <a:rPr sz="1700" b="1" u="heavy" spc="-10" dirty="0">
                <a:solidFill>
                  <a:srgbClr val="EFEDE3"/>
                </a:solidFill>
                <a:uFill>
                  <a:solidFill>
                    <a:srgbClr val="EFEDE3"/>
                  </a:solidFill>
                </a:uFill>
                <a:latin typeface="Times New Roman"/>
                <a:cs typeface="Times New Roman"/>
              </a:rPr>
              <a:t>test: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  <a:tabLst>
                <a:tab pos="396240" algn="l"/>
              </a:tabLst>
            </a:pPr>
            <a:r>
              <a:rPr sz="1700" spc="-50" dirty="0">
                <a:solidFill>
                  <a:srgbClr val="EFEDE3"/>
                </a:solidFill>
                <a:latin typeface="Franklin Gothic Book"/>
                <a:cs typeface="Franklin Gothic Book"/>
              </a:rPr>
              <a:t>–</a:t>
            </a:r>
            <a:r>
              <a:rPr sz="1700" dirty="0">
                <a:solidFill>
                  <a:srgbClr val="EFEDE3"/>
                </a:solidFill>
                <a:latin typeface="Franklin Gothic Book"/>
                <a:cs typeface="Franklin Gothic Book"/>
              </a:rPr>
              <a:t>	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Checks</a:t>
            </a:r>
            <a:r>
              <a:rPr sz="1700" b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whether</a:t>
            </a:r>
            <a:r>
              <a:rPr sz="1700" b="1" spc="-5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states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matches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goal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configured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in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goal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state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shown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in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17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picture.</a:t>
            </a:r>
            <a:endParaRPr sz="17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17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700" b="1" u="heavy" dirty="0">
                <a:solidFill>
                  <a:srgbClr val="EFEDE3"/>
                </a:solidFill>
                <a:uFill>
                  <a:solidFill>
                    <a:srgbClr val="EFEDE3"/>
                  </a:solidFill>
                </a:uFill>
                <a:latin typeface="Times New Roman"/>
                <a:cs typeface="Times New Roman"/>
              </a:rPr>
              <a:t>Path</a:t>
            </a:r>
            <a:r>
              <a:rPr sz="1700" b="1" u="heavy" spc="-10" dirty="0">
                <a:solidFill>
                  <a:srgbClr val="EFEDE3"/>
                </a:solidFill>
                <a:uFill>
                  <a:solidFill>
                    <a:srgbClr val="EFEDE3"/>
                  </a:solidFill>
                </a:uFill>
                <a:latin typeface="Times New Roman"/>
                <a:cs typeface="Times New Roman"/>
              </a:rPr>
              <a:t> cost: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396240" algn="l"/>
              </a:tabLst>
            </a:pPr>
            <a:r>
              <a:rPr sz="1700" spc="-50" dirty="0">
                <a:solidFill>
                  <a:srgbClr val="EFEDE3"/>
                </a:solidFill>
                <a:latin typeface="Franklin Gothic Book"/>
                <a:cs typeface="Franklin Gothic Book"/>
              </a:rPr>
              <a:t>–</a:t>
            </a:r>
            <a:r>
              <a:rPr sz="1700" dirty="0">
                <a:solidFill>
                  <a:srgbClr val="EFEDE3"/>
                </a:solidFill>
                <a:latin typeface="Franklin Gothic Book"/>
                <a:cs typeface="Franklin Gothic Book"/>
              </a:rPr>
              <a:t>	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Each</a:t>
            </a:r>
            <a:r>
              <a:rPr sz="1700" b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step costs</a:t>
            </a:r>
            <a:r>
              <a:rPr sz="1700" b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1,</a:t>
            </a:r>
            <a:r>
              <a:rPr sz="1700" b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so</a:t>
            </a:r>
            <a:r>
              <a:rPr sz="1700" b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path</a:t>
            </a:r>
            <a:r>
              <a:rPr sz="1700" b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cost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is</a:t>
            </a:r>
            <a:r>
              <a:rPr sz="1700" b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sum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of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steps</a:t>
            </a:r>
            <a:r>
              <a:rPr sz="1700" b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in</a:t>
            </a:r>
            <a:r>
              <a:rPr sz="1700" b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1700" b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7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path.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7413" y="3784600"/>
            <a:ext cx="370205" cy="370205"/>
            <a:chOff x="3427413" y="3784600"/>
            <a:chExt cx="370205" cy="370205"/>
          </a:xfrm>
        </p:grpSpPr>
        <p:sp>
          <p:nvSpPr>
            <p:cNvPr id="3" name="object 3"/>
            <p:cNvSpPr/>
            <p:nvPr/>
          </p:nvSpPr>
          <p:spPr>
            <a:xfrm>
              <a:off x="3432176" y="3789362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1" y="6436"/>
                  </a:lnTo>
                  <a:lnTo>
                    <a:pt x="89239" y="24600"/>
                  </a:lnTo>
                  <a:lnTo>
                    <a:pt x="52773" y="52774"/>
                  </a:lnTo>
                  <a:lnTo>
                    <a:pt x="24599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599" y="271121"/>
                  </a:lnTo>
                  <a:lnTo>
                    <a:pt x="52773" y="307588"/>
                  </a:lnTo>
                  <a:lnTo>
                    <a:pt x="89239" y="335762"/>
                  </a:lnTo>
                  <a:lnTo>
                    <a:pt x="132281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2"/>
                  </a:lnTo>
                  <a:lnTo>
                    <a:pt x="335762" y="89240"/>
                  </a:lnTo>
                  <a:lnTo>
                    <a:pt x="307588" y="52774"/>
                  </a:lnTo>
                  <a:lnTo>
                    <a:pt x="271121" y="24600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32176" y="3789362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1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599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599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1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1"/>
                  </a:lnTo>
                  <a:lnTo>
                    <a:pt x="307589" y="307588"/>
                  </a:lnTo>
                  <a:lnTo>
                    <a:pt x="271122" y="335762"/>
                  </a:lnTo>
                  <a:lnTo>
                    <a:pt x="228080" y="353925"/>
                  </a:lnTo>
                  <a:lnTo>
                    <a:pt x="180181" y="360362"/>
                  </a:lnTo>
                  <a:lnTo>
                    <a:pt x="132282" y="353925"/>
                  </a:lnTo>
                  <a:lnTo>
                    <a:pt x="89240" y="335762"/>
                  </a:lnTo>
                  <a:lnTo>
                    <a:pt x="52773" y="307588"/>
                  </a:lnTo>
                  <a:lnTo>
                    <a:pt x="24600" y="271121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635250" y="4144963"/>
            <a:ext cx="873125" cy="1809750"/>
            <a:chOff x="2635250" y="4144963"/>
            <a:chExt cx="873125" cy="1809750"/>
          </a:xfrm>
        </p:grpSpPr>
        <p:sp>
          <p:nvSpPr>
            <p:cNvPr id="6" name="object 6"/>
            <p:cNvSpPr/>
            <p:nvPr/>
          </p:nvSpPr>
          <p:spPr>
            <a:xfrm>
              <a:off x="3000376" y="5589587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1" y="6436"/>
                  </a:lnTo>
                  <a:lnTo>
                    <a:pt x="89239" y="24599"/>
                  </a:lnTo>
                  <a:lnTo>
                    <a:pt x="52773" y="52773"/>
                  </a:lnTo>
                  <a:lnTo>
                    <a:pt x="24599" y="89240"/>
                  </a:lnTo>
                  <a:lnTo>
                    <a:pt x="6436" y="132281"/>
                  </a:lnTo>
                  <a:lnTo>
                    <a:pt x="0" y="180180"/>
                  </a:lnTo>
                  <a:lnTo>
                    <a:pt x="6436" y="228080"/>
                  </a:lnTo>
                  <a:lnTo>
                    <a:pt x="24599" y="271121"/>
                  </a:lnTo>
                  <a:lnTo>
                    <a:pt x="52773" y="307588"/>
                  </a:lnTo>
                  <a:lnTo>
                    <a:pt x="89239" y="335762"/>
                  </a:lnTo>
                  <a:lnTo>
                    <a:pt x="132281" y="353925"/>
                  </a:lnTo>
                  <a:lnTo>
                    <a:pt x="180181" y="360361"/>
                  </a:lnTo>
                  <a:lnTo>
                    <a:pt x="228080" y="353925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0"/>
                  </a:lnTo>
                  <a:lnTo>
                    <a:pt x="353926" y="132281"/>
                  </a:lnTo>
                  <a:lnTo>
                    <a:pt x="335762" y="89240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0376" y="5589587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1"/>
                  </a:lnTo>
                  <a:lnTo>
                    <a:pt x="24600" y="89240"/>
                  </a:lnTo>
                  <a:lnTo>
                    <a:pt x="52773" y="52773"/>
                  </a:lnTo>
                  <a:lnTo>
                    <a:pt x="89240" y="24599"/>
                  </a:lnTo>
                  <a:lnTo>
                    <a:pt x="132282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2" y="24599"/>
                  </a:lnTo>
                  <a:lnTo>
                    <a:pt x="307589" y="52773"/>
                  </a:lnTo>
                  <a:lnTo>
                    <a:pt x="335762" y="89240"/>
                  </a:lnTo>
                  <a:lnTo>
                    <a:pt x="353926" y="132281"/>
                  </a:lnTo>
                  <a:lnTo>
                    <a:pt x="360363" y="180181"/>
                  </a:lnTo>
                  <a:lnTo>
                    <a:pt x="353926" y="228080"/>
                  </a:lnTo>
                  <a:lnTo>
                    <a:pt x="335762" y="271121"/>
                  </a:lnTo>
                  <a:lnTo>
                    <a:pt x="307589" y="307588"/>
                  </a:lnTo>
                  <a:lnTo>
                    <a:pt x="271122" y="335762"/>
                  </a:lnTo>
                  <a:lnTo>
                    <a:pt x="228080" y="353925"/>
                  </a:lnTo>
                  <a:lnTo>
                    <a:pt x="180181" y="360362"/>
                  </a:lnTo>
                  <a:lnTo>
                    <a:pt x="132282" y="353925"/>
                  </a:lnTo>
                  <a:lnTo>
                    <a:pt x="89240" y="335762"/>
                  </a:lnTo>
                  <a:lnTo>
                    <a:pt x="52773" y="307588"/>
                  </a:lnTo>
                  <a:lnTo>
                    <a:pt x="24600" y="271121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3250" y="4149726"/>
              <a:ext cx="360680" cy="1440180"/>
            </a:xfrm>
            <a:custGeom>
              <a:avLst/>
              <a:gdLst/>
              <a:ahLst/>
              <a:cxnLst/>
              <a:rect l="l" t="t" r="r" b="b"/>
              <a:pathLst>
                <a:path w="360679" h="1440179">
                  <a:moveTo>
                    <a:pt x="360363" y="0"/>
                  </a:moveTo>
                  <a:lnTo>
                    <a:pt x="0" y="143986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40012" y="4508501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1"/>
                  </a:lnTo>
                  <a:lnTo>
                    <a:pt x="335762" y="89239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40012" y="4508501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79">
                  <a:moveTo>
                    <a:pt x="0" y="180181"/>
                  </a:moveTo>
                  <a:lnTo>
                    <a:pt x="6436" y="132282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600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2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2"/>
                  </a:lnTo>
                  <a:lnTo>
                    <a:pt x="307588" y="307589"/>
                  </a:lnTo>
                  <a:lnTo>
                    <a:pt x="271121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1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599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562225" y="2703513"/>
            <a:ext cx="370205" cy="1809750"/>
            <a:chOff x="2562225" y="2703513"/>
            <a:chExt cx="370205" cy="1809750"/>
          </a:xfrm>
        </p:grpSpPr>
        <p:sp>
          <p:nvSpPr>
            <p:cNvPr id="12" name="object 12"/>
            <p:cNvSpPr/>
            <p:nvPr/>
          </p:nvSpPr>
          <p:spPr>
            <a:xfrm>
              <a:off x="2566987" y="270827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80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1"/>
                  </a:lnTo>
                  <a:lnTo>
                    <a:pt x="335762" y="89239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66987" y="270827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80" h="360680">
                  <a:moveTo>
                    <a:pt x="0" y="180181"/>
                  </a:moveTo>
                  <a:lnTo>
                    <a:pt x="6436" y="132282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600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2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2"/>
                  </a:lnTo>
                  <a:lnTo>
                    <a:pt x="307588" y="307589"/>
                  </a:lnTo>
                  <a:lnTo>
                    <a:pt x="271121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1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599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11451" y="3068637"/>
              <a:ext cx="144780" cy="1440180"/>
            </a:xfrm>
            <a:custGeom>
              <a:avLst/>
              <a:gdLst/>
              <a:ahLst/>
              <a:cxnLst/>
              <a:rect l="l" t="t" r="r" b="b"/>
              <a:pathLst>
                <a:path w="144780" h="1440179">
                  <a:moveTo>
                    <a:pt x="0" y="0"/>
                  </a:moveTo>
                  <a:lnTo>
                    <a:pt x="144463" y="14398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456944" y="798576"/>
            <a:ext cx="3477895" cy="942340"/>
            <a:chOff x="1456944" y="798576"/>
            <a:chExt cx="3477895" cy="94234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944" y="798576"/>
              <a:ext cx="2209800" cy="573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8320" y="1167384"/>
              <a:ext cx="3136392" cy="5730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602741" y="797052"/>
            <a:ext cx="20180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20000"/>
              </a:lnSpc>
              <a:spcBef>
                <a:spcPts val="100"/>
              </a:spcBef>
            </a:pPr>
            <a:r>
              <a:rPr sz="2000" dirty="0">
                <a:latin typeface="Franklin Gothic Book"/>
                <a:cs typeface="Franklin Gothic Book"/>
              </a:rPr>
              <a:t>Current</a:t>
            </a:r>
            <a:r>
              <a:rPr sz="2000" spc="-2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State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spc="-50" dirty="0">
                <a:latin typeface="Franklin Gothic Book"/>
                <a:cs typeface="Franklin Gothic Book"/>
              </a:rPr>
              <a:t>H </a:t>
            </a:r>
            <a:r>
              <a:rPr sz="2000" dirty="0">
                <a:latin typeface="Franklin Gothic Book"/>
                <a:cs typeface="Franklin Gothic Book"/>
              </a:rPr>
              <a:t>f(C) = 2 + 7 = </a:t>
            </a:r>
            <a:r>
              <a:rPr sz="2000" spc="-50" dirty="0">
                <a:latin typeface="Franklin Gothic Book"/>
                <a:cs typeface="Franklin Gothic Book"/>
              </a:rPr>
              <a:t>9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56944" y="1905000"/>
            <a:ext cx="2472055" cy="3124200"/>
            <a:chOff x="1456944" y="1905000"/>
            <a:chExt cx="2472055" cy="312420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6944" y="1905000"/>
              <a:ext cx="2194560" cy="5730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8320" y="2273808"/>
              <a:ext cx="1999487" cy="5699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8320" y="2627376"/>
              <a:ext cx="1008888" cy="5730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2783" y="2615183"/>
              <a:ext cx="527304" cy="5730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6944" y="2996183"/>
              <a:ext cx="2200656" cy="5730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8320" y="3364991"/>
              <a:ext cx="2130552" cy="5730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8320" y="3733800"/>
              <a:ext cx="1984248" cy="573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8320" y="4102607"/>
              <a:ext cx="1987295" cy="569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8320" y="4456176"/>
              <a:ext cx="993647" cy="5730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47544" y="4443983"/>
              <a:ext cx="527304" cy="57302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602741" y="1897379"/>
            <a:ext cx="2155825" cy="2948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36525" indent="-342900">
              <a:lnSpc>
                <a:spcPct val="121000"/>
              </a:lnSpc>
              <a:spcBef>
                <a:spcPts val="100"/>
              </a:spcBef>
            </a:pPr>
            <a:r>
              <a:rPr sz="2000" dirty="0">
                <a:latin typeface="Franklin Gothic Book"/>
                <a:cs typeface="Franklin Gothic Book"/>
              </a:rPr>
              <a:t>Current</a:t>
            </a:r>
            <a:r>
              <a:rPr sz="2000" spc="-2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State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spc="-50" dirty="0">
                <a:latin typeface="Franklin Gothic Book"/>
                <a:cs typeface="Franklin Gothic Book"/>
              </a:rPr>
              <a:t>C </a:t>
            </a:r>
            <a:r>
              <a:rPr sz="2000" dirty="0">
                <a:latin typeface="Franklin Gothic Book"/>
                <a:cs typeface="Franklin Gothic Book"/>
              </a:rPr>
              <a:t>f(B) = 1 + 6 = </a:t>
            </a:r>
            <a:r>
              <a:rPr sz="2000" spc="-50" dirty="0">
                <a:latin typeface="Franklin Gothic Book"/>
                <a:cs typeface="Franklin Gothic Book"/>
              </a:rPr>
              <a:t>7</a:t>
            </a:r>
            <a:endParaRPr sz="2000">
              <a:latin typeface="Franklin Gothic Book"/>
              <a:cs typeface="Franklin Gothic Book"/>
            </a:endParaRPr>
          </a:p>
          <a:p>
            <a:pPr marL="354965">
              <a:lnSpc>
                <a:spcPct val="100000"/>
              </a:lnSpc>
              <a:spcBef>
                <a:spcPts val="405"/>
              </a:spcBef>
            </a:pPr>
            <a:r>
              <a:rPr sz="2000" dirty="0">
                <a:latin typeface="Franklin Gothic Book"/>
                <a:cs typeface="Franklin Gothic Book"/>
              </a:rPr>
              <a:t>f(H) = </a:t>
            </a:r>
            <a:r>
              <a:rPr sz="2925" b="1" spc="-585" baseline="1424" dirty="0">
                <a:latin typeface="Symbol"/>
                <a:cs typeface="Symbol"/>
              </a:rPr>
              <a:t></a:t>
            </a:r>
            <a:endParaRPr sz="2925" baseline="1424">
              <a:latin typeface="Symbol"/>
              <a:cs typeface="Symbol"/>
            </a:endParaRPr>
          </a:p>
          <a:p>
            <a:pPr marL="354965" marR="5080" indent="-342900">
              <a:lnSpc>
                <a:spcPts val="2900"/>
              </a:lnSpc>
              <a:spcBef>
                <a:spcPts val="160"/>
              </a:spcBef>
            </a:pPr>
            <a:r>
              <a:rPr sz="2000" dirty="0">
                <a:latin typeface="Franklin Gothic Book"/>
                <a:cs typeface="Franklin Gothic Book"/>
              </a:rPr>
              <a:t>Current</a:t>
            </a:r>
            <a:r>
              <a:rPr sz="2000" spc="-2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State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spc="-50" dirty="0">
                <a:latin typeface="Franklin Gothic Book"/>
                <a:cs typeface="Franklin Gothic Book"/>
              </a:rPr>
              <a:t>B </a:t>
            </a:r>
            <a:r>
              <a:rPr sz="2000" dirty="0">
                <a:latin typeface="Franklin Gothic Book"/>
                <a:cs typeface="Franklin Gothic Book"/>
              </a:rPr>
              <a:t>f(S)</a:t>
            </a:r>
            <a:r>
              <a:rPr sz="2000" spc="-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 2 + 8 = </a:t>
            </a:r>
            <a:r>
              <a:rPr sz="2000" spc="-45" dirty="0">
                <a:latin typeface="Franklin Gothic Book"/>
                <a:cs typeface="Franklin Gothic Book"/>
              </a:rPr>
              <a:t>10</a:t>
            </a:r>
            <a:endParaRPr sz="2000">
              <a:latin typeface="Franklin Gothic Book"/>
              <a:cs typeface="Franklin Gothic Book"/>
            </a:endParaRPr>
          </a:p>
          <a:p>
            <a:pPr marL="354965">
              <a:lnSpc>
                <a:spcPct val="100000"/>
              </a:lnSpc>
              <a:spcBef>
                <a:spcPts val="330"/>
              </a:spcBef>
            </a:pPr>
            <a:r>
              <a:rPr sz="2000" dirty="0">
                <a:latin typeface="Franklin Gothic Book"/>
                <a:cs typeface="Franklin Gothic Book"/>
              </a:rPr>
              <a:t>f(A) = 4 + 5 = </a:t>
            </a:r>
            <a:r>
              <a:rPr sz="2000" spc="-50" dirty="0">
                <a:latin typeface="Franklin Gothic Book"/>
                <a:cs typeface="Franklin Gothic Book"/>
              </a:rPr>
              <a:t>9</a:t>
            </a:r>
            <a:endParaRPr sz="2000">
              <a:latin typeface="Franklin Gothic Book"/>
              <a:cs typeface="Franklin Gothic Book"/>
            </a:endParaRPr>
          </a:p>
          <a:p>
            <a:pPr marL="354965">
              <a:lnSpc>
                <a:spcPct val="100000"/>
              </a:lnSpc>
              <a:spcBef>
                <a:spcPts val="505"/>
              </a:spcBef>
            </a:pPr>
            <a:r>
              <a:rPr sz="2000" dirty="0">
                <a:latin typeface="Franklin Gothic Book"/>
                <a:cs typeface="Franklin Gothic Book"/>
              </a:rPr>
              <a:t>f(E) = 4 + 2 = </a:t>
            </a:r>
            <a:r>
              <a:rPr sz="2000" spc="-50" dirty="0">
                <a:latin typeface="Franklin Gothic Book"/>
                <a:cs typeface="Franklin Gothic Book"/>
              </a:rPr>
              <a:t>6</a:t>
            </a:r>
            <a:endParaRPr sz="2000">
              <a:latin typeface="Franklin Gothic Book"/>
              <a:cs typeface="Franklin Gothic Book"/>
            </a:endParaRPr>
          </a:p>
          <a:p>
            <a:pPr marL="354965">
              <a:lnSpc>
                <a:spcPct val="100000"/>
              </a:lnSpc>
              <a:spcBef>
                <a:spcPts val="405"/>
              </a:spcBef>
            </a:pPr>
            <a:r>
              <a:rPr sz="2000" dirty="0">
                <a:latin typeface="Franklin Gothic Book"/>
                <a:cs typeface="Franklin Gothic Book"/>
              </a:rPr>
              <a:t>f(C) = </a:t>
            </a:r>
            <a:r>
              <a:rPr sz="2925" b="1" spc="-585" baseline="1424" dirty="0">
                <a:latin typeface="Symbol"/>
                <a:cs typeface="Symbol"/>
              </a:rPr>
              <a:t></a:t>
            </a:r>
            <a:endParaRPr sz="2925" baseline="1424">
              <a:latin typeface="Symbol"/>
              <a:cs typeface="Symbo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56944" y="5193791"/>
            <a:ext cx="2490470" cy="1664335"/>
            <a:chOff x="1456944" y="5193791"/>
            <a:chExt cx="2490470" cy="1664335"/>
          </a:xfrm>
        </p:grpSpPr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6944" y="5193791"/>
              <a:ext cx="2185416" cy="5730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8320" y="5562599"/>
              <a:ext cx="2148839" cy="5730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98320" y="5931407"/>
              <a:ext cx="2011680" cy="5699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320" y="6284975"/>
              <a:ext cx="1975104" cy="57302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602741" y="5186171"/>
            <a:ext cx="217106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21000"/>
              </a:lnSpc>
              <a:spcBef>
                <a:spcPts val="100"/>
              </a:spcBef>
            </a:pPr>
            <a:r>
              <a:rPr sz="2000" dirty="0">
                <a:latin typeface="Franklin Gothic Book"/>
                <a:cs typeface="Franklin Gothic Book"/>
              </a:rPr>
              <a:t>Current</a:t>
            </a:r>
            <a:r>
              <a:rPr sz="2000" spc="-2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State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spc="-50" dirty="0">
                <a:latin typeface="Franklin Gothic Book"/>
                <a:cs typeface="Franklin Gothic Book"/>
              </a:rPr>
              <a:t>E </a:t>
            </a:r>
            <a:r>
              <a:rPr sz="2000" dirty="0">
                <a:latin typeface="Franklin Gothic Book"/>
                <a:cs typeface="Franklin Gothic Book"/>
              </a:rPr>
              <a:t>f(B) = 4 + 9 = </a:t>
            </a:r>
            <a:r>
              <a:rPr sz="2000" spc="-25" dirty="0">
                <a:latin typeface="Franklin Gothic Book"/>
                <a:cs typeface="Franklin Gothic Book"/>
              </a:rPr>
              <a:t>13</a:t>
            </a:r>
            <a:endParaRPr sz="2000">
              <a:latin typeface="Franklin Gothic Book"/>
              <a:cs typeface="Franklin Gothic Book"/>
            </a:endParaRPr>
          </a:p>
          <a:p>
            <a:pPr marL="35496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Franklin Gothic Book"/>
                <a:cs typeface="Franklin Gothic Book"/>
              </a:rPr>
              <a:t>f(D) = 3 + 2 =</a:t>
            </a:r>
            <a:r>
              <a:rPr sz="2000" spc="5" dirty="0">
                <a:latin typeface="Franklin Gothic Book"/>
                <a:cs typeface="Franklin Gothic Book"/>
              </a:rPr>
              <a:t> </a:t>
            </a:r>
            <a:r>
              <a:rPr sz="2000" spc="-50" dirty="0">
                <a:latin typeface="Franklin Gothic Book"/>
                <a:cs typeface="Franklin Gothic Book"/>
              </a:rPr>
              <a:t>5</a:t>
            </a:r>
            <a:endParaRPr sz="2000">
              <a:latin typeface="Franklin Gothic Book"/>
              <a:cs typeface="Franklin Gothic Book"/>
            </a:endParaRPr>
          </a:p>
          <a:p>
            <a:pPr marL="354965">
              <a:lnSpc>
                <a:spcPct val="100000"/>
              </a:lnSpc>
              <a:spcBef>
                <a:spcPts val="409"/>
              </a:spcBef>
            </a:pPr>
            <a:r>
              <a:rPr sz="2000" dirty="0">
                <a:latin typeface="Franklin Gothic Book"/>
                <a:cs typeface="Franklin Gothic Book"/>
              </a:rPr>
              <a:t>f(F)</a:t>
            </a:r>
            <a:r>
              <a:rPr sz="2000" spc="-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 1 + 1 = </a:t>
            </a:r>
            <a:r>
              <a:rPr sz="2000" spc="-60" dirty="0">
                <a:latin typeface="Franklin Gothic Book"/>
                <a:cs typeface="Franklin Gothic Book"/>
              </a:rPr>
              <a:t>2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16726" y="2205037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947026" y="2215388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091364" y="1184275"/>
            <a:ext cx="957580" cy="2684780"/>
            <a:chOff x="7091364" y="1184275"/>
            <a:chExt cx="957580" cy="2684780"/>
          </a:xfrm>
        </p:grpSpPr>
        <p:sp>
          <p:nvSpPr>
            <p:cNvPr id="40" name="object 40"/>
            <p:cNvSpPr/>
            <p:nvPr/>
          </p:nvSpPr>
          <p:spPr>
            <a:xfrm>
              <a:off x="7464426" y="11969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04064" y="328453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586664" y="1133347"/>
            <a:ext cx="280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S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299201" y="2263775"/>
            <a:ext cx="2541905" cy="2830830"/>
            <a:chOff x="6299201" y="2263775"/>
            <a:chExt cx="2541905" cy="2830830"/>
          </a:xfrm>
        </p:grpSpPr>
        <p:sp>
          <p:nvSpPr>
            <p:cNvPr id="44" name="object 44"/>
            <p:cNvSpPr/>
            <p:nvPr/>
          </p:nvSpPr>
          <p:spPr>
            <a:xfrm>
              <a:off x="7824788" y="22764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56588" y="328612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24788" y="45085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311901" y="451008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291263" y="2155443"/>
            <a:ext cx="44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Times New Roman"/>
                <a:cs typeface="Times New Roman"/>
              </a:rPr>
              <a:t>(5)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761038" y="4428235"/>
            <a:ext cx="108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516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(4)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-10802" dirty="0">
                <a:latin typeface="Times New Roman"/>
                <a:cs typeface="Times New Roman"/>
              </a:rPr>
              <a:t>H</a:t>
            </a:r>
            <a:endParaRPr sz="5400" baseline="-10802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175501" y="5661024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938964" y="1598111"/>
            <a:ext cx="1282700" cy="11182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505"/>
              </a:spcBef>
              <a:tabLst>
                <a:tab pos="1091565" algn="l"/>
              </a:tabLst>
            </a:pPr>
            <a:r>
              <a:rPr sz="2800" b="1" spc="-50" dirty="0">
                <a:latin typeface="Times New Roman"/>
                <a:cs typeface="Times New Roman"/>
              </a:rPr>
              <a:t>3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50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3600" b="1" dirty="0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42201" y="1786636"/>
            <a:ext cx="347980" cy="1323975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850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800" b="1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904289" y="45085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578600" y="3040089"/>
            <a:ext cx="1003300" cy="129603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65976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(5)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-1543" dirty="0">
                <a:latin typeface="Times New Roman"/>
                <a:cs typeface="Times New Roman"/>
              </a:rPr>
              <a:t>C</a:t>
            </a:r>
            <a:endParaRPr sz="5400" baseline="-1543">
              <a:latin typeface="Times New Roman"/>
              <a:cs typeface="Times New Roman"/>
            </a:endParaRPr>
          </a:p>
          <a:p>
            <a:pPr marL="156845">
              <a:lnSpc>
                <a:spcPct val="100000"/>
              </a:lnSpc>
              <a:spcBef>
                <a:spcPts val="1015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53425" y="2079244"/>
            <a:ext cx="1644014" cy="29235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700"/>
              </a:spcBef>
            </a:pPr>
            <a:r>
              <a:rPr sz="2800" b="1" spc="-25" dirty="0">
                <a:latin typeface="Times New Roman"/>
                <a:cs typeface="Times New Roman"/>
              </a:rPr>
              <a:t>(4)</a:t>
            </a:r>
            <a:endParaRPr sz="280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  <a:spcBef>
                <a:spcPts val="600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75"/>
              </a:spcBef>
              <a:tabLst>
                <a:tab pos="542290" algn="l"/>
              </a:tabLst>
            </a:pPr>
            <a:r>
              <a:rPr sz="5400" b="1" spc="-75" baseline="-10802" dirty="0">
                <a:latin typeface="Times New Roman"/>
                <a:cs typeface="Times New Roman"/>
              </a:rPr>
              <a:t>E</a:t>
            </a:r>
            <a:r>
              <a:rPr sz="5400" b="1" baseline="-10802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(2)</a:t>
            </a:r>
            <a:endParaRPr sz="28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  <a:spcBef>
                <a:spcPts val="1015"/>
              </a:spcBef>
            </a:pPr>
            <a:r>
              <a:rPr sz="2800" b="1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685800">
              <a:lnSpc>
                <a:spcPct val="100000"/>
              </a:lnSpc>
              <a:spcBef>
                <a:spcPts val="1505"/>
              </a:spcBef>
              <a:tabLst>
                <a:tab pos="1189990" algn="l"/>
              </a:tabLst>
            </a:pPr>
            <a:r>
              <a:rPr sz="5400" b="1" spc="-75" baseline="-1543" dirty="0">
                <a:latin typeface="Times New Roman"/>
                <a:cs typeface="Times New Roman"/>
              </a:rPr>
              <a:t>F</a:t>
            </a:r>
            <a:r>
              <a:rPr sz="5400" b="1" baseline="-1543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(1)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947026" y="3883659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272339" y="4355083"/>
            <a:ext cx="1069340" cy="1799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  <a:tabLst>
                <a:tab pos="68707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(2)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-10802" dirty="0">
                <a:latin typeface="Times New Roman"/>
                <a:cs typeface="Times New Roman"/>
              </a:rPr>
              <a:t>D</a:t>
            </a:r>
            <a:endParaRPr sz="5400" baseline="-10802">
              <a:latin typeface="Times New Roman"/>
              <a:cs typeface="Times New Roman"/>
            </a:endParaRPr>
          </a:p>
          <a:p>
            <a:pPr marL="687070">
              <a:lnSpc>
                <a:spcPts val="3260"/>
              </a:lnSpc>
              <a:spcBef>
                <a:spcPts val="2165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ts val="4220"/>
              </a:lnSpc>
              <a:tabLst>
                <a:tab pos="615315" algn="l"/>
              </a:tabLst>
            </a:pPr>
            <a:r>
              <a:rPr sz="5400" b="1" spc="-75" baseline="-10802" dirty="0">
                <a:latin typeface="Times New Roman"/>
                <a:cs typeface="Times New Roman"/>
              </a:rPr>
              <a:t>G</a:t>
            </a:r>
            <a:r>
              <a:rPr sz="5400" b="1" baseline="-10802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(0)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743700" y="1697456"/>
            <a:ext cx="2305050" cy="4035425"/>
          </a:xfrm>
          <a:custGeom>
            <a:avLst/>
            <a:gdLst/>
            <a:ahLst/>
            <a:cxnLst/>
            <a:rect l="l" t="t" r="r" b="b"/>
            <a:pathLst>
              <a:path w="2305050" h="4035425">
                <a:moveTo>
                  <a:pt x="508723" y="2094649"/>
                </a:moveTo>
                <a:lnTo>
                  <a:pt x="500926" y="2089175"/>
                </a:lnTo>
                <a:lnTo>
                  <a:pt x="39878" y="2745943"/>
                </a:lnTo>
                <a:lnTo>
                  <a:pt x="12598" y="2726791"/>
                </a:lnTo>
                <a:lnTo>
                  <a:pt x="0" y="2811056"/>
                </a:lnTo>
                <a:lnTo>
                  <a:pt x="74955" y="2770568"/>
                </a:lnTo>
                <a:lnTo>
                  <a:pt x="62484" y="2761818"/>
                </a:lnTo>
                <a:lnTo>
                  <a:pt x="47675" y="2751417"/>
                </a:lnTo>
                <a:lnTo>
                  <a:pt x="508723" y="2094649"/>
                </a:lnTo>
                <a:close/>
              </a:path>
              <a:path w="2305050" h="4035425">
                <a:moveTo>
                  <a:pt x="869061" y="5524"/>
                </a:moveTo>
                <a:lnTo>
                  <a:pt x="861301" y="0"/>
                </a:lnTo>
                <a:lnTo>
                  <a:pt x="545211" y="442798"/>
                </a:lnTo>
                <a:lnTo>
                  <a:pt x="518083" y="423430"/>
                </a:lnTo>
                <a:lnTo>
                  <a:pt x="504825" y="507580"/>
                </a:lnTo>
                <a:lnTo>
                  <a:pt x="580097" y="467702"/>
                </a:lnTo>
                <a:lnTo>
                  <a:pt x="567448" y="458673"/>
                </a:lnTo>
                <a:lnTo>
                  <a:pt x="552970" y="448335"/>
                </a:lnTo>
                <a:lnTo>
                  <a:pt x="869061" y="5524"/>
                </a:lnTo>
                <a:close/>
              </a:path>
              <a:path w="2305050" h="4035425">
                <a:moveTo>
                  <a:pt x="1081087" y="794931"/>
                </a:moveTo>
                <a:lnTo>
                  <a:pt x="1004887" y="756831"/>
                </a:lnTo>
                <a:lnTo>
                  <a:pt x="1004887" y="790168"/>
                </a:lnTo>
                <a:lnTo>
                  <a:pt x="647700" y="790155"/>
                </a:lnTo>
                <a:lnTo>
                  <a:pt x="647700" y="799680"/>
                </a:lnTo>
                <a:lnTo>
                  <a:pt x="1004887" y="799693"/>
                </a:lnTo>
                <a:lnTo>
                  <a:pt x="1004887" y="833031"/>
                </a:lnTo>
                <a:lnTo>
                  <a:pt x="1071562" y="799693"/>
                </a:lnTo>
                <a:lnTo>
                  <a:pt x="1017587" y="799693"/>
                </a:lnTo>
                <a:lnTo>
                  <a:pt x="1071562" y="799680"/>
                </a:lnTo>
                <a:lnTo>
                  <a:pt x="1081087" y="794931"/>
                </a:lnTo>
                <a:close/>
              </a:path>
              <a:path w="2305050" h="4035425">
                <a:moveTo>
                  <a:pt x="1227836" y="1158049"/>
                </a:moveTo>
                <a:lnTo>
                  <a:pt x="1220076" y="1152525"/>
                </a:lnTo>
                <a:lnTo>
                  <a:pt x="905446" y="1595247"/>
                </a:lnTo>
                <a:lnTo>
                  <a:pt x="878268" y="1575930"/>
                </a:lnTo>
                <a:lnTo>
                  <a:pt x="865187" y="1660105"/>
                </a:lnTo>
                <a:lnTo>
                  <a:pt x="940384" y="1620075"/>
                </a:lnTo>
                <a:lnTo>
                  <a:pt x="927773" y="1611109"/>
                </a:lnTo>
                <a:lnTo>
                  <a:pt x="913206" y="1600758"/>
                </a:lnTo>
                <a:lnTo>
                  <a:pt x="1227836" y="1158049"/>
                </a:lnTo>
                <a:close/>
              </a:path>
              <a:path w="2305050" h="4035425">
                <a:moveTo>
                  <a:pt x="1300949" y="3389960"/>
                </a:moveTo>
                <a:lnTo>
                  <a:pt x="1293025" y="3384664"/>
                </a:lnTo>
                <a:lnTo>
                  <a:pt x="903490" y="3968966"/>
                </a:lnTo>
                <a:lnTo>
                  <a:pt x="875753" y="3950474"/>
                </a:lnTo>
                <a:lnTo>
                  <a:pt x="865187" y="4035018"/>
                </a:lnTo>
                <a:lnTo>
                  <a:pt x="939152" y="3992740"/>
                </a:lnTo>
                <a:lnTo>
                  <a:pt x="927265" y="3984815"/>
                </a:lnTo>
                <a:lnTo>
                  <a:pt x="911415" y="3974249"/>
                </a:lnTo>
                <a:lnTo>
                  <a:pt x="1300949" y="3389960"/>
                </a:lnTo>
                <a:close/>
              </a:path>
              <a:path w="2305050" h="4035425">
                <a:moveTo>
                  <a:pt x="1301953" y="493979"/>
                </a:moveTo>
                <a:lnTo>
                  <a:pt x="1271320" y="507123"/>
                </a:lnTo>
                <a:lnTo>
                  <a:pt x="1085456" y="73914"/>
                </a:lnTo>
                <a:lnTo>
                  <a:pt x="1076706" y="77660"/>
                </a:lnTo>
                <a:lnTo>
                  <a:pt x="1262557" y="510870"/>
                </a:lnTo>
                <a:lnTo>
                  <a:pt x="1231925" y="524014"/>
                </a:lnTo>
                <a:lnTo>
                  <a:pt x="1296987" y="579031"/>
                </a:lnTo>
                <a:lnTo>
                  <a:pt x="1300289" y="522541"/>
                </a:lnTo>
                <a:lnTo>
                  <a:pt x="1301953" y="493979"/>
                </a:lnTo>
                <a:close/>
              </a:path>
              <a:path w="2305050" h="4035425">
                <a:moveTo>
                  <a:pt x="1657350" y="1587080"/>
                </a:moveTo>
                <a:lnTo>
                  <a:pt x="1657184" y="1532521"/>
                </a:lnTo>
                <a:lnTo>
                  <a:pt x="1657096" y="1501889"/>
                </a:lnTo>
                <a:lnTo>
                  <a:pt x="1627314" y="1516888"/>
                </a:lnTo>
                <a:lnTo>
                  <a:pt x="1444117" y="1153147"/>
                </a:lnTo>
                <a:lnTo>
                  <a:pt x="1435608" y="1157427"/>
                </a:lnTo>
                <a:lnTo>
                  <a:pt x="1618818" y="1521180"/>
                </a:lnTo>
                <a:lnTo>
                  <a:pt x="1589036" y="1536166"/>
                </a:lnTo>
                <a:lnTo>
                  <a:pt x="1657350" y="1587080"/>
                </a:lnTo>
                <a:close/>
              </a:path>
              <a:path w="2305050" h="4035425">
                <a:moveTo>
                  <a:pt x="1733130" y="2165286"/>
                </a:moveTo>
                <a:lnTo>
                  <a:pt x="1724431" y="2161413"/>
                </a:lnTo>
                <a:lnTo>
                  <a:pt x="1466545" y="2739517"/>
                </a:lnTo>
                <a:lnTo>
                  <a:pt x="1436103" y="2725940"/>
                </a:lnTo>
                <a:lnTo>
                  <a:pt x="1439862" y="2811043"/>
                </a:lnTo>
                <a:lnTo>
                  <a:pt x="1505699" y="2756979"/>
                </a:lnTo>
                <a:lnTo>
                  <a:pt x="1501254" y="2754998"/>
                </a:lnTo>
                <a:lnTo>
                  <a:pt x="1475244" y="2743403"/>
                </a:lnTo>
                <a:lnTo>
                  <a:pt x="1733130" y="2165286"/>
                </a:lnTo>
                <a:close/>
              </a:path>
              <a:path w="2305050" h="4035425">
                <a:moveTo>
                  <a:pt x="2305050" y="2811043"/>
                </a:moveTo>
                <a:lnTo>
                  <a:pt x="2298776" y="2760853"/>
                </a:lnTo>
                <a:lnTo>
                  <a:pt x="2294483" y="2726512"/>
                </a:lnTo>
                <a:lnTo>
                  <a:pt x="2266734" y="2745003"/>
                </a:lnTo>
                <a:lnTo>
                  <a:pt x="1877212" y="2160701"/>
                </a:lnTo>
                <a:lnTo>
                  <a:pt x="1869287" y="2165985"/>
                </a:lnTo>
                <a:lnTo>
                  <a:pt x="2258809" y="2750286"/>
                </a:lnTo>
                <a:lnTo>
                  <a:pt x="2231072" y="2768777"/>
                </a:lnTo>
                <a:lnTo>
                  <a:pt x="2305050" y="28110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4094162" y="202691"/>
            <a:ext cx="40182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Franklin Gothic Book"/>
                <a:cs typeface="Franklin Gothic Book"/>
              </a:rPr>
              <a:t>Another</a:t>
            </a:r>
            <a:r>
              <a:rPr b="0" spc="-15" dirty="0">
                <a:latin typeface="Franklin Gothic Book"/>
                <a:cs typeface="Franklin Gothic Book"/>
              </a:rPr>
              <a:t> </a:t>
            </a:r>
            <a:r>
              <a:rPr b="0" spc="-10" dirty="0">
                <a:latin typeface="Franklin Gothic Book"/>
                <a:cs typeface="Franklin Gothic Book"/>
              </a:rPr>
              <a:t>Example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170</a:t>
            </a:fld>
            <a:endParaRPr spc="-25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8850" y="2847975"/>
            <a:ext cx="370205" cy="370205"/>
            <a:chOff x="3498850" y="2847975"/>
            <a:chExt cx="370205" cy="370205"/>
          </a:xfrm>
        </p:grpSpPr>
        <p:sp>
          <p:nvSpPr>
            <p:cNvPr id="3" name="object 3"/>
            <p:cNvSpPr/>
            <p:nvPr/>
          </p:nvSpPr>
          <p:spPr>
            <a:xfrm>
              <a:off x="3503612" y="2852737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80">
                  <a:moveTo>
                    <a:pt x="180181" y="0"/>
                  </a:moveTo>
                  <a:lnTo>
                    <a:pt x="132282" y="6436"/>
                  </a:lnTo>
                  <a:lnTo>
                    <a:pt x="89240" y="24600"/>
                  </a:lnTo>
                  <a:lnTo>
                    <a:pt x="52774" y="52774"/>
                  </a:lnTo>
                  <a:lnTo>
                    <a:pt x="24600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2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2"/>
                  </a:lnTo>
                  <a:lnTo>
                    <a:pt x="335762" y="89240"/>
                  </a:lnTo>
                  <a:lnTo>
                    <a:pt x="307588" y="52774"/>
                  </a:lnTo>
                  <a:lnTo>
                    <a:pt x="271122" y="24600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03612" y="2852737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80">
                  <a:moveTo>
                    <a:pt x="0" y="180181"/>
                  </a:moveTo>
                  <a:lnTo>
                    <a:pt x="6436" y="132281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599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599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1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1"/>
                  </a:lnTo>
                  <a:lnTo>
                    <a:pt x="307588" y="307588"/>
                  </a:lnTo>
                  <a:lnTo>
                    <a:pt x="271121" y="335762"/>
                  </a:lnTo>
                  <a:lnTo>
                    <a:pt x="228080" y="353925"/>
                  </a:lnTo>
                  <a:lnTo>
                    <a:pt x="180181" y="360362"/>
                  </a:lnTo>
                  <a:lnTo>
                    <a:pt x="132281" y="353925"/>
                  </a:lnTo>
                  <a:lnTo>
                    <a:pt x="89240" y="335762"/>
                  </a:lnTo>
                  <a:lnTo>
                    <a:pt x="52773" y="307588"/>
                  </a:lnTo>
                  <a:lnTo>
                    <a:pt x="24599" y="271121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067050" y="2847975"/>
            <a:ext cx="802005" cy="1882775"/>
            <a:chOff x="3067050" y="2847975"/>
            <a:chExt cx="802005" cy="1882775"/>
          </a:xfrm>
        </p:grpSpPr>
        <p:sp>
          <p:nvSpPr>
            <p:cNvPr id="6" name="object 6"/>
            <p:cNvSpPr/>
            <p:nvPr/>
          </p:nvSpPr>
          <p:spPr>
            <a:xfrm>
              <a:off x="3071812" y="43656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180181" y="0"/>
                  </a:moveTo>
                  <a:lnTo>
                    <a:pt x="132282" y="6436"/>
                  </a:lnTo>
                  <a:lnTo>
                    <a:pt x="89240" y="24599"/>
                  </a:lnTo>
                  <a:lnTo>
                    <a:pt x="52774" y="52773"/>
                  </a:lnTo>
                  <a:lnTo>
                    <a:pt x="24600" y="89239"/>
                  </a:lnTo>
                  <a:lnTo>
                    <a:pt x="6436" y="132281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1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1"/>
                  </a:lnTo>
                  <a:lnTo>
                    <a:pt x="335762" y="89239"/>
                  </a:lnTo>
                  <a:lnTo>
                    <a:pt x="307588" y="52773"/>
                  </a:lnTo>
                  <a:lnTo>
                    <a:pt x="271121" y="24599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812" y="4365626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79">
                  <a:moveTo>
                    <a:pt x="0" y="180181"/>
                  </a:moveTo>
                  <a:lnTo>
                    <a:pt x="6436" y="132282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600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600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2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2"/>
                  </a:lnTo>
                  <a:lnTo>
                    <a:pt x="307588" y="307589"/>
                  </a:lnTo>
                  <a:lnTo>
                    <a:pt x="271121" y="335762"/>
                  </a:lnTo>
                  <a:lnTo>
                    <a:pt x="228080" y="353926"/>
                  </a:lnTo>
                  <a:lnTo>
                    <a:pt x="180181" y="360363"/>
                  </a:lnTo>
                  <a:lnTo>
                    <a:pt x="132281" y="353926"/>
                  </a:lnTo>
                  <a:lnTo>
                    <a:pt x="89240" y="335762"/>
                  </a:lnTo>
                  <a:lnTo>
                    <a:pt x="52773" y="307589"/>
                  </a:lnTo>
                  <a:lnTo>
                    <a:pt x="24599" y="271122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87712" y="3213101"/>
              <a:ext cx="360680" cy="1152525"/>
            </a:xfrm>
            <a:custGeom>
              <a:avLst/>
              <a:gdLst/>
              <a:ahLst/>
              <a:cxnLst/>
              <a:rect l="l" t="t" r="r" b="b"/>
              <a:pathLst>
                <a:path w="360679" h="1152525">
                  <a:moveTo>
                    <a:pt x="360362" y="0"/>
                  </a:moveTo>
                  <a:lnTo>
                    <a:pt x="0" y="115252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03612" y="2852737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80">
                  <a:moveTo>
                    <a:pt x="180181" y="0"/>
                  </a:moveTo>
                  <a:lnTo>
                    <a:pt x="132282" y="6436"/>
                  </a:lnTo>
                  <a:lnTo>
                    <a:pt x="89240" y="24600"/>
                  </a:lnTo>
                  <a:lnTo>
                    <a:pt x="52774" y="52774"/>
                  </a:lnTo>
                  <a:lnTo>
                    <a:pt x="24600" y="89240"/>
                  </a:lnTo>
                  <a:lnTo>
                    <a:pt x="6436" y="132282"/>
                  </a:lnTo>
                  <a:lnTo>
                    <a:pt x="0" y="180181"/>
                  </a:lnTo>
                  <a:lnTo>
                    <a:pt x="6436" y="228080"/>
                  </a:lnTo>
                  <a:lnTo>
                    <a:pt x="24600" y="271121"/>
                  </a:lnTo>
                  <a:lnTo>
                    <a:pt x="52774" y="307588"/>
                  </a:lnTo>
                  <a:lnTo>
                    <a:pt x="89240" y="335762"/>
                  </a:lnTo>
                  <a:lnTo>
                    <a:pt x="132282" y="353926"/>
                  </a:lnTo>
                  <a:lnTo>
                    <a:pt x="180181" y="360362"/>
                  </a:lnTo>
                  <a:lnTo>
                    <a:pt x="228080" y="353926"/>
                  </a:lnTo>
                  <a:lnTo>
                    <a:pt x="271122" y="335762"/>
                  </a:lnTo>
                  <a:lnTo>
                    <a:pt x="307588" y="307588"/>
                  </a:lnTo>
                  <a:lnTo>
                    <a:pt x="335762" y="271121"/>
                  </a:lnTo>
                  <a:lnTo>
                    <a:pt x="353926" y="228080"/>
                  </a:lnTo>
                  <a:lnTo>
                    <a:pt x="360362" y="180181"/>
                  </a:lnTo>
                  <a:lnTo>
                    <a:pt x="353926" y="132282"/>
                  </a:lnTo>
                  <a:lnTo>
                    <a:pt x="335762" y="89240"/>
                  </a:lnTo>
                  <a:lnTo>
                    <a:pt x="307588" y="52774"/>
                  </a:lnTo>
                  <a:lnTo>
                    <a:pt x="271122" y="24600"/>
                  </a:lnTo>
                  <a:lnTo>
                    <a:pt x="228080" y="6436"/>
                  </a:lnTo>
                  <a:lnTo>
                    <a:pt x="180181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03612" y="2852737"/>
              <a:ext cx="360680" cy="360680"/>
            </a:xfrm>
            <a:custGeom>
              <a:avLst/>
              <a:gdLst/>
              <a:ahLst/>
              <a:cxnLst/>
              <a:rect l="l" t="t" r="r" b="b"/>
              <a:pathLst>
                <a:path w="360679" h="360680">
                  <a:moveTo>
                    <a:pt x="0" y="180181"/>
                  </a:moveTo>
                  <a:lnTo>
                    <a:pt x="6436" y="132281"/>
                  </a:lnTo>
                  <a:lnTo>
                    <a:pt x="24599" y="89240"/>
                  </a:lnTo>
                  <a:lnTo>
                    <a:pt x="52773" y="52773"/>
                  </a:lnTo>
                  <a:lnTo>
                    <a:pt x="89240" y="24599"/>
                  </a:lnTo>
                  <a:lnTo>
                    <a:pt x="132281" y="6436"/>
                  </a:lnTo>
                  <a:lnTo>
                    <a:pt x="180181" y="0"/>
                  </a:lnTo>
                  <a:lnTo>
                    <a:pt x="228080" y="6436"/>
                  </a:lnTo>
                  <a:lnTo>
                    <a:pt x="271121" y="24599"/>
                  </a:lnTo>
                  <a:lnTo>
                    <a:pt x="307588" y="52773"/>
                  </a:lnTo>
                  <a:lnTo>
                    <a:pt x="335762" y="89240"/>
                  </a:lnTo>
                  <a:lnTo>
                    <a:pt x="353925" y="132281"/>
                  </a:lnTo>
                  <a:lnTo>
                    <a:pt x="360362" y="180181"/>
                  </a:lnTo>
                  <a:lnTo>
                    <a:pt x="353925" y="228080"/>
                  </a:lnTo>
                  <a:lnTo>
                    <a:pt x="335762" y="271121"/>
                  </a:lnTo>
                  <a:lnTo>
                    <a:pt x="307588" y="307588"/>
                  </a:lnTo>
                  <a:lnTo>
                    <a:pt x="271121" y="335762"/>
                  </a:lnTo>
                  <a:lnTo>
                    <a:pt x="228080" y="353925"/>
                  </a:lnTo>
                  <a:lnTo>
                    <a:pt x="180181" y="360362"/>
                  </a:lnTo>
                  <a:lnTo>
                    <a:pt x="132281" y="353925"/>
                  </a:lnTo>
                  <a:lnTo>
                    <a:pt x="89240" y="335762"/>
                  </a:lnTo>
                  <a:lnTo>
                    <a:pt x="52773" y="307588"/>
                  </a:lnTo>
                  <a:lnTo>
                    <a:pt x="24599" y="271121"/>
                  </a:lnTo>
                  <a:lnTo>
                    <a:pt x="6436" y="228080"/>
                  </a:lnTo>
                  <a:lnTo>
                    <a:pt x="0" y="1801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87712" y="3213101"/>
              <a:ext cx="360680" cy="1152525"/>
            </a:xfrm>
            <a:custGeom>
              <a:avLst/>
              <a:gdLst/>
              <a:ahLst/>
              <a:cxnLst/>
              <a:rect l="l" t="t" r="r" b="b"/>
              <a:pathLst>
                <a:path w="360679" h="1152525">
                  <a:moveTo>
                    <a:pt x="360362" y="0"/>
                  </a:moveTo>
                  <a:lnTo>
                    <a:pt x="0" y="1152525"/>
                  </a:lnTo>
                </a:path>
                <a:path w="360679" h="1152525">
                  <a:moveTo>
                    <a:pt x="360362" y="0"/>
                  </a:moveTo>
                  <a:lnTo>
                    <a:pt x="0" y="115252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804026" y="1184275"/>
            <a:ext cx="1244600" cy="2684780"/>
            <a:chOff x="6804026" y="1184275"/>
            <a:chExt cx="1244600" cy="2684780"/>
          </a:xfrm>
        </p:grpSpPr>
        <p:sp>
          <p:nvSpPr>
            <p:cNvPr id="13" name="object 13"/>
            <p:cNvSpPr/>
            <p:nvPr/>
          </p:nvSpPr>
          <p:spPr>
            <a:xfrm>
              <a:off x="6816726" y="220503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64426" y="11969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04064" y="328453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586664" y="1133347"/>
            <a:ext cx="280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S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99201" y="2263775"/>
            <a:ext cx="2110105" cy="2830830"/>
            <a:chOff x="6299201" y="2263775"/>
            <a:chExt cx="2110105" cy="2830830"/>
          </a:xfrm>
        </p:grpSpPr>
        <p:sp>
          <p:nvSpPr>
            <p:cNvPr id="18" name="object 18"/>
            <p:cNvSpPr/>
            <p:nvPr/>
          </p:nvSpPr>
          <p:spPr>
            <a:xfrm>
              <a:off x="7824788" y="22764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11901" y="451008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18464" y="1649475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12089" y="3273425"/>
            <a:ext cx="1028700" cy="1819275"/>
            <a:chOff x="7812089" y="3273425"/>
            <a:chExt cx="1028700" cy="1819275"/>
          </a:xfrm>
        </p:grpSpPr>
        <p:sp>
          <p:nvSpPr>
            <p:cNvPr id="22" name="object 22"/>
            <p:cNvSpPr/>
            <p:nvPr/>
          </p:nvSpPr>
          <p:spPr>
            <a:xfrm>
              <a:off x="8256589" y="328612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24789" y="45085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9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39"/>
                  </a:lnTo>
                  <a:lnTo>
                    <a:pt x="285750" y="0"/>
                  </a:lnTo>
                  <a:lnTo>
                    <a:pt x="332100" y="3739"/>
                  </a:lnTo>
                  <a:lnTo>
                    <a:pt x="376069" y="14567"/>
                  </a:lnTo>
                  <a:lnTo>
                    <a:pt x="417068" y="31894"/>
                  </a:lnTo>
                  <a:lnTo>
                    <a:pt x="454510" y="55133"/>
                  </a:lnTo>
                  <a:lnTo>
                    <a:pt x="487805" y="83694"/>
                  </a:lnTo>
                  <a:lnTo>
                    <a:pt x="516366" y="116989"/>
                  </a:lnTo>
                  <a:lnTo>
                    <a:pt x="539605" y="154431"/>
                  </a:lnTo>
                  <a:lnTo>
                    <a:pt x="556932" y="195430"/>
                  </a:lnTo>
                  <a:lnTo>
                    <a:pt x="567760" y="239399"/>
                  </a:lnTo>
                  <a:lnTo>
                    <a:pt x="571500" y="285750"/>
                  </a:lnTo>
                  <a:lnTo>
                    <a:pt x="567760" y="332100"/>
                  </a:lnTo>
                  <a:lnTo>
                    <a:pt x="556932" y="376069"/>
                  </a:lnTo>
                  <a:lnTo>
                    <a:pt x="539605" y="417068"/>
                  </a:lnTo>
                  <a:lnTo>
                    <a:pt x="516366" y="454510"/>
                  </a:lnTo>
                  <a:lnTo>
                    <a:pt x="487805" y="487805"/>
                  </a:lnTo>
                  <a:lnTo>
                    <a:pt x="454510" y="516366"/>
                  </a:lnTo>
                  <a:lnTo>
                    <a:pt x="417068" y="539605"/>
                  </a:lnTo>
                  <a:lnTo>
                    <a:pt x="376069" y="556932"/>
                  </a:lnTo>
                  <a:lnTo>
                    <a:pt x="332100" y="567760"/>
                  </a:lnTo>
                  <a:lnTo>
                    <a:pt x="285750" y="571500"/>
                  </a:lnTo>
                  <a:lnTo>
                    <a:pt x="239399" y="567760"/>
                  </a:lnTo>
                  <a:lnTo>
                    <a:pt x="195430" y="556932"/>
                  </a:lnTo>
                  <a:lnTo>
                    <a:pt x="154431" y="539605"/>
                  </a:lnTo>
                  <a:lnTo>
                    <a:pt x="116989" y="516366"/>
                  </a:lnTo>
                  <a:lnTo>
                    <a:pt x="83694" y="487805"/>
                  </a:lnTo>
                  <a:lnTo>
                    <a:pt x="55133" y="454510"/>
                  </a:lnTo>
                  <a:lnTo>
                    <a:pt x="31894" y="417068"/>
                  </a:lnTo>
                  <a:lnTo>
                    <a:pt x="14567" y="376069"/>
                  </a:lnTo>
                  <a:lnTo>
                    <a:pt x="3739" y="33210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761038" y="4428235"/>
            <a:ext cx="108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516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(4)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-10802" dirty="0">
                <a:latin typeface="Times New Roman"/>
                <a:cs typeface="Times New Roman"/>
              </a:rPr>
              <a:t>H</a:t>
            </a:r>
            <a:endParaRPr sz="5400" baseline="-10802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75501" y="5661024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53163" y="1649475"/>
            <a:ext cx="3109595" cy="205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2644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ts val="4230"/>
              </a:lnSpc>
              <a:tabLst>
                <a:tab pos="697865" algn="l"/>
                <a:tab pos="1345565" algn="l"/>
                <a:tab pos="1706245" algn="l"/>
                <a:tab pos="221107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(5)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-10802" dirty="0">
                <a:latin typeface="Times New Roman"/>
                <a:cs typeface="Times New Roman"/>
              </a:rPr>
              <a:t>A</a:t>
            </a:r>
            <a:r>
              <a:rPr sz="5400" b="1" baseline="-10802" dirty="0">
                <a:latin typeface="Times New Roman"/>
                <a:cs typeface="Times New Roman"/>
              </a:rPr>
              <a:t>	</a:t>
            </a:r>
            <a:r>
              <a:rPr sz="4200" b="1" spc="-75" baseline="22817" dirty="0">
                <a:latin typeface="Times New Roman"/>
                <a:cs typeface="Times New Roman"/>
              </a:rPr>
              <a:t>4</a:t>
            </a:r>
            <a:r>
              <a:rPr sz="4200" b="1" baseline="22817" dirty="0">
                <a:latin typeface="Times New Roman"/>
                <a:cs typeface="Times New Roman"/>
              </a:rPr>
              <a:t>	</a:t>
            </a:r>
            <a:r>
              <a:rPr sz="5400" b="1" spc="-89" baseline="-19290" dirty="0">
                <a:latin typeface="Times New Roman"/>
                <a:cs typeface="Times New Roman"/>
              </a:rPr>
              <a:t>B</a:t>
            </a:r>
            <a:r>
              <a:rPr sz="5400" b="1" baseline="-19290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(4)</a:t>
            </a:r>
            <a:endParaRPr sz="2800">
              <a:latin typeface="Times New Roman"/>
              <a:cs typeface="Times New Roman"/>
            </a:endParaRPr>
          </a:p>
          <a:p>
            <a:pPr marR="43180" algn="r">
              <a:lnSpc>
                <a:spcPct val="100000"/>
              </a:lnSpc>
              <a:spcBef>
                <a:spcPts val="4175"/>
              </a:spcBef>
              <a:tabLst>
                <a:tab pos="504190" algn="l"/>
              </a:tabLst>
            </a:pPr>
            <a:r>
              <a:rPr sz="5400" b="1" spc="-75" baseline="-10802" dirty="0">
                <a:latin typeface="Times New Roman"/>
                <a:cs typeface="Times New Roman"/>
              </a:rPr>
              <a:t>E</a:t>
            </a:r>
            <a:r>
              <a:rPr sz="5400" b="1" baseline="-10802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(2)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51851" y="2658363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42201" y="2658363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904289" y="45085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285750"/>
                </a:moveTo>
                <a:lnTo>
                  <a:pt x="3739" y="239399"/>
                </a:lnTo>
                <a:lnTo>
                  <a:pt x="14567" y="195430"/>
                </a:lnTo>
                <a:lnTo>
                  <a:pt x="31894" y="154431"/>
                </a:lnTo>
                <a:lnTo>
                  <a:pt x="55133" y="116989"/>
                </a:lnTo>
                <a:lnTo>
                  <a:pt x="83694" y="83694"/>
                </a:lnTo>
                <a:lnTo>
                  <a:pt x="116989" y="55133"/>
                </a:lnTo>
                <a:lnTo>
                  <a:pt x="154431" y="31894"/>
                </a:lnTo>
                <a:lnTo>
                  <a:pt x="195430" y="14567"/>
                </a:lnTo>
                <a:lnTo>
                  <a:pt x="239399" y="3739"/>
                </a:lnTo>
                <a:lnTo>
                  <a:pt x="285750" y="0"/>
                </a:lnTo>
                <a:lnTo>
                  <a:pt x="332100" y="3739"/>
                </a:lnTo>
                <a:lnTo>
                  <a:pt x="376069" y="14567"/>
                </a:lnTo>
                <a:lnTo>
                  <a:pt x="417068" y="31894"/>
                </a:lnTo>
                <a:lnTo>
                  <a:pt x="454510" y="55133"/>
                </a:lnTo>
                <a:lnTo>
                  <a:pt x="487805" y="83694"/>
                </a:lnTo>
                <a:lnTo>
                  <a:pt x="516366" y="116989"/>
                </a:lnTo>
                <a:lnTo>
                  <a:pt x="539605" y="154431"/>
                </a:lnTo>
                <a:lnTo>
                  <a:pt x="556932" y="195430"/>
                </a:lnTo>
                <a:lnTo>
                  <a:pt x="567760" y="239399"/>
                </a:lnTo>
                <a:lnTo>
                  <a:pt x="571500" y="285750"/>
                </a:lnTo>
                <a:lnTo>
                  <a:pt x="567760" y="332100"/>
                </a:lnTo>
                <a:lnTo>
                  <a:pt x="556932" y="376069"/>
                </a:lnTo>
                <a:lnTo>
                  <a:pt x="539605" y="417068"/>
                </a:lnTo>
                <a:lnTo>
                  <a:pt x="516366" y="454510"/>
                </a:lnTo>
                <a:lnTo>
                  <a:pt x="487805" y="487805"/>
                </a:lnTo>
                <a:lnTo>
                  <a:pt x="454510" y="516366"/>
                </a:lnTo>
                <a:lnTo>
                  <a:pt x="417068" y="539605"/>
                </a:lnTo>
                <a:lnTo>
                  <a:pt x="376069" y="556932"/>
                </a:lnTo>
                <a:lnTo>
                  <a:pt x="332100" y="567760"/>
                </a:lnTo>
                <a:lnTo>
                  <a:pt x="285750" y="571500"/>
                </a:lnTo>
                <a:lnTo>
                  <a:pt x="239399" y="567760"/>
                </a:lnTo>
                <a:lnTo>
                  <a:pt x="195430" y="556932"/>
                </a:lnTo>
                <a:lnTo>
                  <a:pt x="154431" y="539605"/>
                </a:lnTo>
                <a:lnTo>
                  <a:pt x="116989" y="516366"/>
                </a:lnTo>
                <a:lnTo>
                  <a:pt x="83694" y="487805"/>
                </a:lnTo>
                <a:lnTo>
                  <a:pt x="55133" y="454510"/>
                </a:lnTo>
                <a:lnTo>
                  <a:pt x="31894" y="417068"/>
                </a:lnTo>
                <a:lnTo>
                  <a:pt x="14567" y="376069"/>
                </a:lnTo>
                <a:lnTo>
                  <a:pt x="3739" y="332100"/>
                </a:lnTo>
                <a:lnTo>
                  <a:pt x="0" y="285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78600" y="3040089"/>
            <a:ext cx="1003300" cy="129603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659765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(5)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-1543" dirty="0">
                <a:latin typeface="Times New Roman"/>
                <a:cs typeface="Times New Roman"/>
              </a:rPr>
              <a:t>C</a:t>
            </a:r>
            <a:endParaRPr sz="5400" baseline="-1543">
              <a:latin typeface="Times New Roman"/>
              <a:cs typeface="Times New Roman"/>
            </a:endParaRPr>
          </a:p>
          <a:p>
            <a:pPr marL="156845">
              <a:lnSpc>
                <a:spcPct val="100000"/>
              </a:lnSpc>
              <a:spcBef>
                <a:spcPts val="1015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955089" y="3661945"/>
            <a:ext cx="1017269" cy="134048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800" b="1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1500"/>
              </a:spcBef>
              <a:tabLst>
                <a:tab pos="588645" algn="l"/>
              </a:tabLst>
            </a:pPr>
            <a:r>
              <a:rPr sz="5400" b="1" spc="-75" baseline="-1543" dirty="0">
                <a:latin typeface="Times New Roman"/>
                <a:cs typeface="Times New Roman"/>
              </a:rPr>
              <a:t>F</a:t>
            </a:r>
            <a:r>
              <a:rPr sz="5400" b="1" baseline="-1543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(1)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47026" y="3883659"/>
            <a:ext cx="20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72339" y="4355083"/>
            <a:ext cx="1069340" cy="1799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  <a:tabLst>
                <a:tab pos="68707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(2)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5400" b="1" spc="-75" baseline="-10802" dirty="0">
                <a:latin typeface="Times New Roman"/>
                <a:cs typeface="Times New Roman"/>
              </a:rPr>
              <a:t>D</a:t>
            </a:r>
            <a:endParaRPr sz="5400" baseline="-10802">
              <a:latin typeface="Times New Roman"/>
              <a:cs typeface="Times New Roman"/>
            </a:endParaRPr>
          </a:p>
          <a:p>
            <a:pPr marL="687070">
              <a:lnSpc>
                <a:spcPts val="3260"/>
              </a:lnSpc>
              <a:spcBef>
                <a:spcPts val="2165"/>
              </a:spcBef>
            </a:pPr>
            <a:r>
              <a:rPr sz="2800" b="1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ts val="4220"/>
              </a:lnSpc>
              <a:tabLst>
                <a:tab pos="615315" algn="l"/>
              </a:tabLst>
            </a:pPr>
            <a:r>
              <a:rPr sz="5400" b="1" spc="-75" baseline="-10802" dirty="0">
                <a:latin typeface="Times New Roman"/>
                <a:cs typeface="Times New Roman"/>
              </a:rPr>
              <a:t>G</a:t>
            </a:r>
            <a:r>
              <a:rPr sz="5400" b="1" baseline="-10802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Times New Roman"/>
                <a:cs typeface="Times New Roman"/>
              </a:rPr>
              <a:t>(0)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43700" y="1697456"/>
            <a:ext cx="2305050" cy="4035425"/>
          </a:xfrm>
          <a:custGeom>
            <a:avLst/>
            <a:gdLst/>
            <a:ahLst/>
            <a:cxnLst/>
            <a:rect l="l" t="t" r="r" b="b"/>
            <a:pathLst>
              <a:path w="2305050" h="4035425">
                <a:moveTo>
                  <a:pt x="508723" y="2094649"/>
                </a:moveTo>
                <a:lnTo>
                  <a:pt x="500926" y="2089175"/>
                </a:lnTo>
                <a:lnTo>
                  <a:pt x="39878" y="2745943"/>
                </a:lnTo>
                <a:lnTo>
                  <a:pt x="12598" y="2726791"/>
                </a:lnTo>
                <a:lnTo>
                  <a:pt x="0" y="2811056"/>
                </a:lnTo>
                <a:lnTo>
                  <a:pt x="74955" y="2770568"/>
                </a:lnTo>
                <a:lnTo>
                  <a:pt x="62484" y="2761818"/>
                </a:lnTo>
                <a:lnTo>
                  <a:pt x="47675" y="2751417"/>
                </a:lnTo>
                <a:lnTo>
                  <a:pt x="508723" y="2094649"/>
                </a:lnTo>
                <a:close/>
              </a:path>
              <a:path w="2305050" h="4035425">
                <a:moveTo>
                  <a:pt x="869061" y="5524"/>
                </a:moveTo>
                <a:lnTo>
                  <a:pt x="861301" y="0"/>
                </a:lnTo>
                <a:lnTo>
                  <a:pt x="545211" y="442798"/>
                </a:lnTo>
                <a:lnTo>
                  <a:pt x="518083" y="423430"/>
                </a:lnTo>
                <a:lnTo>
                  <a:pt x="504825" y="507580"/>
                </a:lnTo>
                <a:lnTo>
                  <a:pt x="580097" y="467702"/>
                </a:lnTo>
                <a:lnTo>
                  <a:pt x="567448" y="458673"/>
                </a:lnTo>
                <a:lnTo>
                  <a:pt x="552970" y="448335"/>
                </a:lnTo>
                <a:lnTo>
                  <a:pt x="869061" y="5524"/>
                </a:lnTo>
                <a:close/>
              </a:path>
              <a:path w="2305050" h="4035425">
                <a:moveTo>
                  <a:pt x="1081087" y="794931"/>
                </a:moveTo>
                <a:lnTo>
                  <a:pt x="1004887" y="756831"/>
                </a:lnTo>
                <a:lnTo>
                  <a:pt x="1004887" y="790168"/>
                </a:lnTo>
                <a:lnTo>
                  <a:pt x="647700" y="790155"/>
                </a:lnTo>
                <a:lnTo>
                  <a:pt x="647700" y="799680"/>
                </a:lnTo>
                <a:lnTo>
                  <a:pt x="1004887" y="799693"/>
                </a:lnTo>
                <a:lnTo>
                  <a:pt x="1004887" y="833031"/>
                </a:lnTo>
                <a:lnTo>
                  <a:pt x="1071562" y="799693"/>
                </a:lnTo>
                <a:lnTo>
                  <a:pt x="1017587" y="799693"/>
                </a:lnTo>
                <a:lnTo>
                  <a:pt x="1071562" y="799680"/>
                </a:lnTo>
                <a:lnTo>
                  <a:pt x="1081087" y="794931"/>
                </a:lnTo>
                <a:close/>
              </a:path>
              <a:path w="2305050" h="4035425">
                <a:moveTo>
                  <a:pt x="1227836" y="1158049"/>
                </a:moveTo>
                <a:lnTo>
                  <a:pt x="1220076" y="1152525"/>
                </a:lnTo>
                <a:lnTo>
                  <a:pt x="905446" y="1595247"/>
                </a:lnTo>
                <a:lnTo>
                  <a:pt x="878268" y="1575930"/>
                </a:lnTo>
                <a:lnTo>
                  <a:pt x="865187" y="1660105"/>
                </a:lnTo>
                <a:lnTo>
                  <a:pt x="940384" y="1620075"/>
                </a:lnTo>
                <a:lnTo>
                  <a:pt x="927773" y="1611109"/>
                </a:lnTo>
                <a:lnTo>
                  <a:pt x="913206" y="1600758"/>
                </a:lnTo>
                <a:lnTo>
                  <a:pt x="1227836" y="1158049"/>
                </a:lnTo>
                <a:close/>
              </a:path>
              <a:path w="2305050" h="4035425">
                <a:moveTo>
                  <a:pt x="1300949" y="3389960"/>
                </a:moveTo>
                <a:lnTo>
                  <a:pt x="1293025" y="3384664"/>
                </a:lnTo>
                <a:lnTo>
                  <a:pt x="903490" y="3968966"/>
                </a:lnTo>
                <a:lnTo>
                  <a:pt x="875753" y="3950474"/>
                </a:lnTo>
                <a:lnTo>
                  <a:pt x="865187" y="4035018"/>
                </a:lnTo>
                <a:lnTo>
                  <a:pt x="939152" y="3992740"/>
                </a:lnTo>
                <a:lnTo>
                  <a:pt x="927265" y="3984815"/>
                </a:lnTo>
                <a:lnTo>
                  <a:pt x="911415" y="3974249"/>
                </a:lnTo>
                <a:lnTo>
                  <a:pt x="1300949" y="3389960"/>
                </a:lnTo>
                <a:close/>
              </a:path>
              <a:path w="2305050" h="4035425">
                <a:moveTo>
                  <a:pt x="1301953" y="493979"/>
                </a:moveTo>
                <a:lnTo>
                  <a:pt x="1271320" y="507123"/>
                </a:lnTo>
                <a:lnTo>
                  <a:pt x="1085456" y="73914"/>
                </a:lnTo>
                <a:lnTo>
                  <a:pt x="1076706" y="77660"/>
                </a:lnTo>
                <a:lnTo>
                  <a:pt x="1262557" y="510870"/>
                </a:lnTo>
                <a:lnTo>
                  <a:pt x="1231925" y="524014"/>
                </a:lnTo>
                <a:lnTo>
                  <a:pt x="1296987" y="579031"/>
                </a:lnTo>
                <a:lnTo>
                  <a:pt x="1300289" y="522541"/>
                </a:lnTo>
                <a:lnTo>
                  <a:pt x="1301953" y="493979"/>
                </a:lnTo>
                <a:close/>
              </a:path>
              <a:path w="2305050" h="4035425">
                <a:moveTo>
                  <a:pt x="1657350" y="1587080"/>
                </a:moveTo>
                <a:lnTo>
                  <a:pt x="1657184" y="1532521"/>
                </a:lnTo>
                <a:lnTo>
                  <a:pt x="1657096" y="1501889"/>
                </a:lnTo>
                <a:lnTo>
                  <a:pt x="1627314" y="1516888"/>
                </a:lnTo>
                <a:lnTo>
                  <a:pt x="1444117" y="1153147"/>
                </a:lnTo>
                <a:lnTo>
                  <a:pt x="1435608" y="1157427"/>
                </a:lnTo>
                <a:lnTo>
                  <a:pt x="1618818" y="1521180"/>
                </a:lnTo>
                <a:lnTo>
                  <a:pt x="1589036" y="1536166"/>
                </a:lnTo>
                <a:lnTo>
                  <a:pt x="1657350" y="1587080"/>
                </a:lnTo>
                <a:close/>
              </a:path>
              <a:path w="2305050" h="4035425">
                <a:moveTo>
                  <a:pt x="1733130" y="2165286"/>
                </a:moveTo>
                <a:lnTo>
                  <a:pt x="1724431" y="2161413"/>
                </a:lnTo>
                <a:lnTo>
                  <a:pt x="1466545" y="2739517"/>
                </a:lnTo>
                <a:lnTo>
                  <a:pt x="1436103" y="2725940"/>
                </a:lnTo>
                <a:lnTo>
                  <a:pt x="1439862" y="2811043"/>
                </a:lnTo>
                <a:lnTo>
                  <a:pt x="1505699" y="2756979"/>
                </a:lnTo>
                <a:lnTo>
                  <a:pt x="1501254" y="2754998"/>
                </a:lnTo>
                <a:lnTo>
                  <a:pt x="1475244" y="2743403"/>
                </a:lnTo>
                <a:lnTo>
                  <a:pt x="1733130" y="2165286"/>
                </a:lnTo>
                <a:close/>
              </a:path>
              <a:path w="2305050" h="4035425">
                <a:moveTo>
                  <a:pt x="2305050" y="2811043"/>
                </a:moveTo>
                <a:lnTo>
                  <a:pt x="2298776" y="2760853"/>
                </a:lnTo>
                <a:lnTo>
                  <a:pt x="2294483" y="2726512"/>
                </a:lnTo>
                <a:lnTo>
                  <a:pt x="2266734" y="2745003"/>
                </a:lnTo>
                <a:lnTo>
                  <a:pt x="1877212" y="2160701"/>
                </a:lnTo>
                <a:lnTo>
                  <a:pt x="1869287" y="2165985"/>
                </a:lnTo>
                <a:lnTo>
                  <a:pt x="2258809" y="2750286"/>
                </a:lnTo>
                <a:lnTo>
                  <a:pt x="2231072" y="2768777"/>
                </a:lnTo>
                <a:lnTo>
                  <a:pt x="2305050" y="28110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1456944" y="1014983"/>
            <a:ext cx="3636645" cy="942340"/>
            <a:chOff x="1456944" y="1014983"/>
            <a:chExt cx="3636645" cy="942340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944" y="1014983"/>
              <a:ext cx="2295144" cy="5730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8320" y="1383791"/>
              <a:ext cx="3294887" cy="57302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602739" y="1007363"/>
            <a:ext cx="206184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21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Current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F </a:t>
            </a:r>
            <a:r>
              <a:rPr sz="2000" dirty="0">
                <a:latin typeface="Arial"/>
                <a:cs typeface="Arial"/>
              </a:rPr>
              <a:t>f(E)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+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456944" y="2121407"/>
            <a:ext cx="2664460" cy="2767965"/>
            <a:chOff x="1456944" y="2121407"/>
            <a:chExt cx="2664460" cy="2767965"/>
          </a:xfrm>
        </p:grpSpPr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6944" y="2121407"/>
              <a:ext cx="2307335" cy="5699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8320" y="2487167"/>
              <a:ext cx="2054352" cy="5730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8320" y="2843783"/>
              <a:ext cx="2179320" cy="5730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8320" y="3212591"/>
              <a:ext cx="1027176" cy="57302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1072" y="3200399"/>
              <a:ext cx="524256" cy="5730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944" y="3581399"/>
              <a:ext cx="2322576" cy="5730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8320" y="3950207"/>
              <a:ext cx="2066544" cy="5699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8320" y="4315967"/>
              <a:ext cx="2322576" cy="57302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602739" y="2113788"/>
            <a:ext cx="2344420" cy="259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73050" indent="-342900">
              <a:lnSpc>
                <a:spcPct val="121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Current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E </a:t>
            </a:r>
            <a:r>
              <a:rPr sz="2000" dirty="0">
                <a:latin typeface="Arial"/>
                <a:cs typeface="Arial"/>
              </a:rPr>
              <a:t>f(D)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+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80"/>
              </a:spcBef>
            </a:pPr>
            <a:r>
              <a:rPr sz="2000" dirty="0">
                <a:latin typeface="Arial"/>
                <a:cs typeface="Arial"/>
              </a:rPr>
              <a:t>f(B)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+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9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505"/>
              </a:spcBef>
            </a:pPr>
            <a:r>
              <a:rPr sz="2000" dirty="0">
                <a:latin typeface="Arial"/>
                <a:cs typeface="Arial"/>
              </a:rPr>
              <a:t>f(F)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925" b="1" spc="-585" baseline="1424" dirty="0">
                <a:latin typeface="Symbol"/>
                <a:cs typeface="Symbol"/>
              </a:rPr>
              <a:t></a:t>
            </a:r>
            <a:endParaRPr sz="2925" baseline="1424">
              <a:latin typeface="Symbol"/>
              <a:cs typeface="Symbol"/>
            </a:endParaRPr>
          </a:p>
          <a:p>
            <a:pPr marL="354965" marR="260350" indent="-342900">
              <a:lnSpc>
                <a:spcPct val="121000"/>
              </a:lnSpc>
            </a:pPr>
            <a:r>
              <a:rPr sz="2000" dirty="0">
                <a:latin typeface="Arial"/>
                <a:cs typeface="Arial"/>
              </a:rPr>
              <a:t>Current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D </a:t>
            </a:r>
            <a:r>
              <a:rPr sz="2000" dirty="0">
                <a:latin typeface="Arial"/>
                <a:cs typeface="Arial"/>
              </a:rPr>
              <a:t>f(G)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+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0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505"/>
              </a:spcBef>
            </a:pPr>
            <a:r>
              <a:rPr sz="2000" dirty="0">
                <a:latin typeface="Arial"/>
                <a:cs typeface="Arial"/>
              </a:rPr>
              <a:t>f(E)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+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13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16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56944" y="5041391"/>
            <a:ext cx="3651885" cy="942340"/>
            <a:chOff x="1456944" y="5041391"/>
            <a:chExt cx="3651885" cy="942340"/>
          </a:xfrm>
        </p:grpSpPr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6944" y="5041391"/>
              <a:ext cx="2124456" cy="57302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944" y="5410199"/>
              <a:ext cx="3651504" cy="573024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602739" y="5033771"/>
            <a:ext cx="3332479" cy="7632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000" dirty="0">
                <a:latin typeface="Arial"/>
                <a:cs typeface="Arial"/>
              </a:rPr>
              <a:t>Visited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Nodes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Arial"/>
                <a:cs typeface="Arial"/>
              </a:rPr>
              <a:t>S,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0" dirty="0">
                <a:latin typeface="Arial"/>
                <a:cs typeface="Arial"/>
              </a:rPr>
              <a:t>F,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56944" y="6144767"/>
            <a:ext cx="2602992" cy="573024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602739" y="6204203"/>
            <a:ext cx="22847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Path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171</a:t>
            </a:fld>
            <a:endParaRPr spc="-25" dirty="0"/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1830547" y="385571"/>
            <a:ext cx="42532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Another</a:t>
            </a:r>
            <a:r>
              <a:rPr spc="-100" dirty="0"/>
              <a:t> </a:t>
            </a:r>
            <a:r>
              <a:rPr spc="-10" dirty="0"/>
              <a:t>Example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745236"/>
            <a:ext cx="26193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References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fld id="{81D60167-4931-47E6-BA6A-407CBD079E47}" type="slidenum">
              <a:rPr spc="-25" dirty="0"/>
              <a:t>172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96240" marR="5080" indent="-384175">
              <a:lnSpc>
                <a:spcPts val="2210"/>
              </a:lnSpc>
              <a:spcBef>
                <a:spcPts val="33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Artificial</a:t>
            </a:r>
            <a:r>
              <a:rPr spc="235" dirty="0"/>
              <a:t> </a:t>
            </a:r>
            <a:r>
              <a:rPr dirty="0"/>
              <a:t>Intelligence:</a:t>
            </a:r>
            <a:r>
              <a:rPr spc="245" dirty="0"/>
              <a:t> </a:t>
            </a:r>
            <a:r>
              <a:rPr dirty="0"/>
              <a:t>A</a:t>
            </a:r>
            <a:r>
              <a:rPr spc="145" dirty="0"/>
              <a:t> </a:t>
            </a:r>
            <a:r>
              <a:rPr dirty="0"/>
              <a:t>Modern</a:t>
            </a:r>
            <a:r>
              <a:rPr spc="250" dirty="0"/>
              <a:t> </a:t>
            </a:r>
            <a:r>
              <a:rPr dirty="0"/>
              <a:t>Approach</a:t>
            </a:r>
            <a:r>
              <a:rPr spc="250" dirty="0"/>
              <a:t> </a:t>
            </a:r>
            <a:r>
              <a:rPr dirty="0"/>
              <a:t>(2nd</a:t>
            </a:r>
            <a:r>
              <a:rPr spc="250" dirty="0"/>
              <a:t> </a:t>
            </a:r>
            <a:r>
              <a:rPr dirty="0"/>
              <a:t>Edition)</a:t>
            </a:r>
            <a:r>
              <a:rPr spc="245" dirty="0"/>
              <a:t> </a:t>
            </a:r>
            <a:r>
              <a:rPr dirty="0"/>
              <a:t>by</a:t>
            </a:r>
            <a:r>
              <a:rPr spc="250" dirty="0"/>
              <a:t> </a:t>
            </a:r>
            <a:r>
              <a:rPr dirty="0"/>
              <a:t>Stuart</a:t>
            </a:r>
            <a:r>
              <a:rPr spc="245" dirty="0"/>
              <a:t> </a:t>
            </a:r>
            <a:r>
              <a:rPr dirty="0"/>
              <a:t>Russell</a:t>
            </a:r>
            <a:r>
              <a:rPr spc="245" dirty="0"/>
              <a:t> </a:t>
            </a:r>
            <a:r>
              <a:rPr dirty="0"/>
              <a:t>and</a:t>
            </a:r>
            <a:r>
              <a:rPr spc="254" dirty="0"/>
              <a:t> </a:t>
            </a:r>
            <a:r>
              <a:rPr spc="-10" dirty="0"/>
              <a:t>Peter Norvig</a:t>
            </a:r>
          </a:p>
          <a:p>
            <a:pPr marL="396240" indent="-383540">
              <a:lnSpc>
                <a:spcPct val="100000"/>
              </a:lnSpc>
              <a:spcBef>
                <a:spcPts val="103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Wikipedia</a:t>
            </a:r>
            <a:r>
              <a:rPr spc="-120" dirty="0"/>
              <a:t> </a:t>
            </a:r>
            <a:r>
              <a:rPr spc="-10" dirty="0"/>
              <a:t>articles.</a:t>
            </a:r>
          </a:p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pc="-10" dirty="0"/>
              <a:t>https://</a:t>
            </a:r>
            <a:r>
              <a:rPr spc="-10" dirty="0">
                <a:hlinkClick r:id="rId2"/>
              </a:rPr>
              <a:t>www.slideshare.net/chandsek666/ch2-3informed-heuristic-search</a:t>
            </a:r>
          </a:p>
          <a:p>
            <a:pPr marL="396240" indent="-383540">
              <a:lnSpc>
                <a:spcPct val="100000"/>
              </a:lnSpc>
              <a:spcBef>
                <a:spcPts val="101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pc="-10" dirty="0"/>
              <a:t>Slide</a:t>
            </a:r>
            <a:r>
              <a:rPr spc="-125" dirty="0"/>
              <a:t> </a:t>
            </a:r>
            <a:r>
              <a:rPr dirty="0"/>
              <a:t>Adapted</a:t>
            </a:r>
            <a:r>
              <a:rPr spc="-10" dirty="0"/>
              <a:t> </a:t>
            </a:r>
            <a:r>
              <a:rPr dirty="0"/>
              <a:t>from</a:t>
            </a:r>
            <a:r>
              <a:rPr spc="-10" dirty="0"/>
              <a:t> </a:t>
            </a:r>
            <a:r>
              <a:rPr dirty="0"/>
              <a:t>Doina</a:t>
            </a:r>
            <a:r>
              <a:rPr spc="-5" dirty="0"/>
              <a:t> </a:t>
            </a:r>
            <a:r>
              <a:rPr dirty="0"/>
              <a:t>Precup's</a:t>
            </a:r>
            <a:r>
              <a:rPr spc="-5" dirty="0"/>
              <a:t> </a:t>
            </a:r>
            <a:r>
              <a:rPr spc="-10" dirty="0"/>
              <a:t>articles.</a:t>
            </a:r>
          </a:p>
          <a:p>
            <a:pPr marL="396240" indent="-383540">
              <a:lnSpc>
                <a:spcPct val="100000"/>
              </a:lnSpc>
              <a:spcBef>
                <a:spcPts val="110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pc="-10" dirty="0"/>
              <a:t>Slide:</a:t>
            </a:r>
            <a:r>
              <a:rPr spc="-120" dirty="0"/>
              <a:t> </a:t>
            </a:r>
            <a:r>
              <a:rPr dirty="0"/>
              <a:t>Adapted</a:t>
            </a:r>
            <a:r>
              <a:rPr spc="-20" dirty="0"/>
              <a:t> </a:t>
            </a:r>
            <a:r>
              <a:rPr dirty="0"/>
              <a:t>from</a:t>
            </a:r>
            <a:r>
              <a:rPr spc="-20" dirty="0"/>
              <a:t> </a:t>
            </a:r>
            <a:r>
              <a:rPr dirty="0"/>
              <a:t>Berkeley</a:t>
            </a:r>
            <a:r>
              <a:rPr spc="-15" dirty="0"/>
              <a:t> </a:t>
            </a:r>
            <a:r>
              <a:rPr dirty="0"/>
              <a:t>CS188</a:t>
            </a:r>
            <a:r>
              <a:rPr spc="-10" dirty="0"/>
              <a:t> </a:t>
            </a:r>
            <a:r>
              <a:rPr dirty="0"/>
              <a:t>course</a:t>
            </a:r>
            <a:r>
              <a:rPr spc="-10" dirty="0"/>
              <a:t> </a:t>
            </a:r>
            <a:r>
              <a:rPr dirty="0"/>
              <a:t>notes</a:t>
            </a:r>
            <a:r>
              <a:rPr spc="-15" dirty="0"/>
              <a:t> </a:t>
            </a:r>
            <a:r>
              <a:rPr dirty="0"/>
              <a:t>(downloaded</a:t>
            </a:r>
            <a:r>
              <a:rPr spc="-10" dirty="0"/>
              <a:t> </a:t>
            </a:r>
            <a:r>
              <a:rPr dirty="0"/>
              <a:t>Summer</a:t>
            </a:r>
            <a:r>
              <a:rPr spc="-15" dirty="0"/>
              <a:t> </a:t>
            </a:r>
            <a:r>
              <a:rPr spc="-10" dirty="0"/>
              <a:t>2015)</a:t>
            </a:r>
          </a:p>
          <a:p>
            <a:pPr marL="396240" indent="-383540">
              <a:lnSpc>
                <a:spcPct val="100000"/>
              </a:lnSpc>
              <a:spcBef>
                <a:spcPts val="98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Some</a:t>
            </a:r>
            <a:r>
              <a:rPr spc="-25" dirty="0"/>
              <a:t> </a:t>
            </a:r>
            <a:r>
              <a:rPr dirty="0"/>
              <a:t>images</a:t>
            </a:r>
            <a:r>
              <a:rPr spc="-1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slides</a:t>
            </a:r>
            <a:r>
              <a:rPr spc="-15" dirty="0"/>
              <a:t> </a:t>
            </a:r>
            <a:r>
              <a:rPr dirty="0"/>
              <a:t>are</a:t>
            </a:r>
            <a:r>
              <a:rPr spc="-10" dirty="0"/>
              <a:t> </a:t>
            </a:r>
            <a:r>
              <a:rPr dirty="0"/>
              <a:t>used</a:t>
            </a:r>
            <a:r>
              <a:rPr spc="-15" dirty="0"/>
              <a:t> </a:t>
            </a:r>
            <a:r>
              <a:rPr dirty="0"/>
              <a:t>from:</a:t>
            </a:r>
            <a:r>
              <a:rPr spc="-20" dirty="0"/>
              <a:t> </a:t>
            </a:r>
            <a:r>
              <a:rPr dirty="0"/>
              <a:t>1.</a:t>
            </a:r>
            <a:r>
              <a:rPr spc="-10" dirty="0"/>
              <a:t> </a:t>
            </a:r>
            <a:r>
              <a:rPr dirty="0"/>
              <a:t>CS188</a:t>
            </a:r>
            <a:r>
              <a:rPr spc="-10" dirty="0"/>
              <a:t> </a:t>
            </a:r>
            <a:r>
              <a:rPr dirty="0"/>
              <a:t>UC</a:t>
            </a:r>
            <a:r>
              <a:rPr spc="-15" dirty="0"/>
              <a:t> </a:t>
            </a:r>
            <a:r>
              <a:rPr dirty="0"/>
              <a:t>Berkeley</a:t>
            </a:r>
            <a:r>
              <a:rPr spc="-10" dirty="0"/>
              <a:t> </a:t>
            </a:r>
            <a:r>
              <a:rPr dirty="0"/>
              <a:t>2.</a:t>
            </a:r>
            <a:r>
              <a:rPr spc="-10" dirty="0"/>
              <a:t> </a:t>
            </a:r>
            <a:r>
              <a:rPr dirty="0"/>
              <a:t>RN,</a:t>
            </a:r>
            <a:r>
              <a:rPr spc="-120" dirty="0"/>
              <a:t> </a:t>
            </a:r>
            <a:r>
              <a:rPr spc="-20" dirty="0"/>
              <a:t>AIMA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365760" y="0"/>
                </a:moveTo>
                <a:lnTo>
                  <a:pt x="0" y="0"/>
                </a:lnTo>
                <a:lnTo>
                  <a:pt x="0" y="365760"/>
                </a:lnTo>
                <a:lnTo>
                  <a:pt x="365760" y="365760"/>
                </a:lnTo>
                <a:lnTo>
                  <a:pt x="3657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26240" y="649432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365759" y="0"/>
                </a:moveTo>
                <a:lnTo>
                  <a:pt x="0" y="0"/>
                </a:lnTo>
                <a:lnTo>
                  <a:pt x="0" y="365759"/>
                </a:lnTo>
                <a:lnTo>
                  <a:pt x="365759" y="365759"/>
                </a:lnTo>
                <a:lnTo>
                  <a:pt x="365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26240" y="0"/>
            <a:ext cx="365760" cy="361315"/>
          </a:xfrm>
          <a:custGeom>
            <a:avLst/>
            <a:gdLst/>
            <a:ahLst/>
            <a:cxnLst/>
            <a:rect l="l" t="t" r="r" b="b"/>
            <a:pathLst>
              <a:path w="365759" h="361315">
                <a:moveTo>
                  <a:pt x="0" y="0"/>
                </a:moveTo>
                <a:lnTo>
                  <a:pt x="365759" y="0"/>
                </a:lnTo>
                <a:lnTo>
                  <a:pt x="365759" y="361091"/>
                </a:lnTo>
                <a:lnTo>
                  <a:pt x="0" y="361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158781"/>
            <a:ext cx="12031345" cy="6701790"/>
            <a:chOff x="0" y="158781"/>
            <a:chExt cx="12031345" cy="6701790"/>
          </a:xfrm>
        </p:grpSpPr>
        <p:sp>
          <p:nvSpPr>
            <p:cNvPr id="6" name="object 6"/>
            <p:cNvSpPr/>
            <p:nvPr/>
          </p:nvSpPr>
          <p:spPr>
            <a:xfrm>
              <a:off x="0" y="64943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365760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365760" y="36575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866" y="158781"/>
              <a:ext cx="11870690" cy="6537959"/>
            </a:xfrm>
            <a:custGeom>
              <a:avLst/>
              <a:gdLst/>
              <a:ahLst/>
              <a:cxnLst/>
              <a:rect l="l" t="t" r="r" b="b"/>
              <a:pathLst>
                <a:path w="11870690" h="6537959">
                  <a:moveTo>
                    <a:pt x="11870264" y="0"/>
                  </a:moveTo>
                  <a:lnTo>
                    <a:pt x="0" y="0"/>
                  </a:lnTo>
                  <a:lnTo>
                    <a:pt x="0" y="6537850"/>
                  </a:lnTo>
                  <a:lnTo>
                    <a:pt x="11870264" y="6537850"/>
                  </a:lnTo>
                  <a:lnTo>
                    <a:pt x="1187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6717" y="480514"/>
              <a:ext cx="5538561" cy="589230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1952" y="1685289"/>
            <a:ext cx="3275329" cy="4409440"/>
          </a:xfrm>
          <a:custGeom>
            <a:avLst/>
            <a:gdLst/>
            <a:ahLst/>
            <a:cxnLst/>
            <a:rect l="l" t="t" r="r" b="b"/>
            <a:pathLst>
              <a:path w="3275329" h="4409440">
                <a:moveTo>
                  <a:pt x="3275012" y="0"/>
                </a:moveTo>
                <a:lnTo>
                  <a:pt x="2869247" y="0"/>
                </a:lnTo>
                <a:lnTo>
                  <a:pt x="2869247" y="4023360"/>
                </a:lnTo>
                <a:lnTo>
                  <a:pt x="0" y="4023360"/>
                </a:lnTo>
                <a:lnTo>
                  <a:pt x="0" y="4409440"/>
                </a:lnTo>
                <a:lnTo>
                  <a:pt x="3275012" y="4409440"/>
                </a:lnTo>
                <a:lnTo>
                  <a:pt x="3275012" y="4023360"/>
                </a:lnTo>
                <a:lnTo>
                  <a:pt x="3275012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2857" y="744468"/>
            <a:ext cx="3275965" cy="4408805"/>
          </a:xfrm>
          <a:custGeom>
            <a:avLst/>
            <a:gdLst/>
            <a:ahLst/>
            <a:cxnLst/>
            <a:rect l="l" t="t" r="r" b="b"/>
            <a:pathLst>
              <a:path w="3275965" h="4408805">
                <a:moveTo>
                  <a:pt x="3275013" y="0"/>
                </a:moveTo>
                <a:lnTo>
                  <a:pt x="0" y="0"/>
                </a:lnTo>
                <a:lnTo>
                  <a:pt x="0" y="4408487"/>
                </a:lnTo>
                <a:lnTo>
                  <a:pt x="405774" y="4408487"/>
                </a:lnTo>
                <a:lnTo>
                  <a:pt x="405774" y="384420"/>
                </a:lnTo>
                <a:lnTo>
                  <a:pt x="3275668" y="385742"/>
                </a:lnTo>
                <a:lnTo>
                  <a:pt x="3275197" y="288025"/>
                </a:lnTo>
                <a:lnTo>
                  <a:pt x="3275483" y="97717"/>
                </a:lnTo>
                <a:lnTo>
                  <a:pt x="3275013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7261" y="2753211"/>
            <a:ext cx="4062095" cy="24599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>
              <a:lnSpc>
                <a:spcPts val="7100"/>
              </a:lnSpc>
              <a:spcBef>
                <a:spcPts val="890"/>
              </a:spcBef>
            </a:pPr>
            <a:r>
              <a:rPr sz="6450" b="0" spc="65" dirty="0">
                <a:latin typeface="Franklin Gothic Book"/>
                <a:cs typeface="Franklin Gothic Book"/>
              </a:rPr>
              <a:t>EXAMPLE </a:t>
            </a:r>
            <a:r>
              <a:rPr sz="6450" b="0" spc="55" dirty="0">
                <a:latin typeface="Franklin Gothic Book"/>
                <a:cs typeface="Franklin Gothic Book"/>
              </a:rPr>
              <a:t>PROBLEMS</a:t>
            </a:r>
            <a:endParaRPr sz="645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300" b="0" dirty="0">
                <a:latin typeface="Franklin Gothic Book"/>
                <a:cs typeface="Franklin Gothic Book"/>
              </a:rPr>
              <a:t>8-Queens</a:t>
            </a:r>
            <a:r>
              <a:rPr sz="2300" b="0" spc="-10" dirty="0">
                <a:latin typeface="Franklin Gothic Book"/>
                <a:cs typeface="Franklin Gothic Book"/>
              </a:rPr>
              <a:t> Problem</a:t>
            </a:r>
            <a:endParaRPr sz="2300">
              <a:latin typeface="Franklin Gothic Book"/>
              <a:cs typeface="Franklin Gothic Boo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879347"/>
            <a:ext cx="2538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1684020"/>
            <a:ext cx="10474960" cy="39636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96240" marR="5080" indent="-384175">
              <a:lnSpc>
                <a:spcPts val="2210"/>
              </a:lnSpc>
              <a:spcBef>
                <a:spcPts val="330"/>
              </a:spcBef>
              <a:buFont typeface="Franklin Gothic Book"/>
              <a:buChar char="■"/>
              <a:tabLst>
                <a:tab pos="396240" algn="l"/>
                <a:tab pos="396875" algn="l"/>
                <a:tab pos="1313180" algn="l"/>
                <a:tab pos="2131695" algn="l"/>
                <a:tab pos="2513965" algn="l"/>
                <a:tab pos="3456304" algn="l"/>
                <a:tab pos="4049395" algn="l"/>
                <a:tab pos="4500880" algn="l"/>
                <a:tab pos="5629275" algn="l"/>
                <a:tab pos="6917690" algn="l"/>
                <a:tab pos="7426325" algn="l"/>
                <a:tab pos="8244840" algn="l"/>
                <a:tab pos="8626475" algn="l"/>
                <a:tab pos="9190990" algn="l"/>
                <a:tab pos="9530080" algn="l"/>
                <a:tab pos="10151745" algn="l"/>
              </a:tabLst>
            </a:pP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Student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familiar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with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following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algorithms,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able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code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algorithms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5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BFS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DFS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0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Uniform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Iterative</a:t>
            </a:r>
            <a:r>
              <a:rPr sz="20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Deepening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0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Bidirectional Search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A*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48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AO*</a:t>
            </a:r>
            <a:endParaRPr sz="2000">
              <a:latin typeface="Times New Roman"/>
              <a:cs typeface="Times New Roman"/>
            </a:endParaRPr>
          </a:p>
          <a:p>
            <a:pPr marL="396240" marR="5080" indent="-384175">
              <a:lnSpc>
                <a:spcPts val="2210"/>
              </a:lnSpc>
              <a:spcBef>
                <a:spcPts val="133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students</a:t>
            </a:r>
            <a:r>
              <a:rPr sz="20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0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understand</a:t>
            </a:r>
            <a:r>
              <a:rPr sz="20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0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representation,</a:t>
            </a:r>
            <a:r>
              <a:rPr sz="20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familiarity</a:t>
            </a:r>
            <a:r>
              <a:rPr sz="20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with</a:t>
            </a:r>
            <a:r>
              <a:rPr sz="20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some</a:t>
            </a:r>
            <a:r>
              <a:rPr sz="20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common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problems</a:t>
            </a:r>
            <a:r>
              <a:rPr sz="2000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formulated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problems.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274" y="703350"/>
            <a:ext cx="6900379" cy="54512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983423" y="960119"/>
            <a:ext cx="284480" cy="3355340"/>
          </a:xfrm>
          <a:custGeom>
            <a:avLst/>
            <a:gdLst/>
            <a:ahLst/>
            <a:cxnLst/>
            <a:rect l="l" t="t" r="r" b="b"/>
            <a:pathLst>
              <a:path w="284479" h="3355340">
                <a:moveTo>
                  <a:pt x="284429" y="0"/>
                </a:moveTo>
                <a:lnTo>
                  <a:pt x="0" y="0"/>
                </a:lnTo>
                <a:lnTo>
                  <a:pt x="0" y="1270"/>
                </a:lnTo>
                <a:lnTo>
                  <a:pt x="0" y="3355340"/>
                </a:lnTo>
                <a:lnTo>
                  <a:pt x="284429" y="3355340"/>
                </a:lnTo>
                <a:lnTo>
                  <a:pt x="284429" y="1270"/>
                </a:lnTo>
                <a:lnTo>
                  <a:pt x="284429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83423" y="640079"/>
            <a:ext cx="2296160" cy="321310"/>
          </a:xfrm>
          <a:custGeom>
            <a:avLst/>
            <a:gdLst/>
            <a:ahLst/>
            <a:cxnLst/>
            <a:rect l="l" t="t" r="r" b="b"/>
            <a:pathLst>
              <a:path w="2296159" h="321309">
                <a:moveTo>
                  <a:pt x="2296033" y="320040"/>
                </a:moveTo>
                <a:lnTo>
                  <a:pt x="2295880" y="320040"/>
                </a:lnTo>
                <a:lnTo>
                  <a:pt x="2295880" y="266700"/>
                </a:lnTo>
                <a:lnTo>
                  <a:pt x="2295817" y="107950"/>
                </a:lnTo>
                <a:lnTo>
                  <a:pt x="2295741" y="0"/>
                </a:lnTo>
                <a:lnTo>
                  <a:pt x="0" y="0"/>
                </a:lnTo>
                <a:lnTo>
                  <a:pt x="0" y="107950"/>
                </a:lnTo>
                <a:lnTo>
                  <a:pt x="0" y="266700"/>
                </a:lnTo>
                <a:lnTo>
                  <a:pt x="0" y="320040"/>
                </a:lnTo>
                <a:lnTo>
                  <a:pt x="680720" y="320040"/>
                </a:lnTo>
                <a:lnTo>
                  <a:pt x="680720" y="321310"/>
                </a:lnTo>
                <a:lnTo>
                  <a:pt x="2296033" y="321310"/>
                </a:lnTo>
                <a:lnTo>
                  <a:pt x="2296033" y="32004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50164" y="1670811"/>
            <a:ext cx="2833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EFEDE3"/>
                </a:solidFill>
              </a:rPr>
              <a:t>8-Queens</a:t>
            </a:r>
            <a:r>
              <a:rPr sz="2800" spc="-15" dirty="0">
                <a:solidFill>
                  <a:srgbClr val="EFEDE3"/>
                </a:solidFill>
              </a:rPr>
              <a:t> </a:t>
            </a:r>
            <a:r>
              <a:rPr sz="2800" spc="-10" dirty="0">
                <a:solidFill>
                  <a:srgbClr val="EFEDE3"/>
                </a:solidFill>
              </a:rPr>
              <a:t>Problem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8550161" y="2155443"/>
            <a:ext cx="2378075" cy="15494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18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600" dirty="0">
                <a:solidFill>
                  <a:srgbClr val="EFEDE3"/>
                </a:solidFill>
                <a:latin typeface="Times New Roman"/>
                <a:cs typeface="Times New Roman"/>
              </a:rPr>
              <a:t>States:</a:t>
            </a:r>
            <a:r>
              <a:rPr sz="1600" spc="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EFEDE3"/>
                </a:solidFill>
                <a:latin typeface="Times New Roman"/>
                <a:cs typeface="Times New Roman"/>
              </a:rPr>
              <a:t>???</a:t>
            </a:r>
            <a:endParaRPr sz="16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8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600" dirty="0">
                <a:solidFill>
                  <a:srgbClr val="EFEDE3"/>
                </a:solidFill>
                <a:latin typeface="Times New Roman"/>
                <a:cs typeface="Times New Roman"/>
              </a:rPr>
              <a:t>Initial</a:t>
            </a:r>
            <a:r>
              <a:rPr sz="1600" spc="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EFEDE3"/>
                </a:solidFill>
                <a:latin typeface="Times New Roman"/>
                <a:cs typeface="Times New Roman"/>
              </a:rPr>
              <a:t>State:</a:t>
            </a:r>
            <a:r>
              <a:rPr sz="1600" spc="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EFEDE3"/>
                </a:solidFill>
                <a:latin typeface="Times New Roman"/>
                <a:cs typeface="Times New Roman"/>
              </a:rPr>
              <a:t>???</a:t>
            </a:r>
            <a:endParaRPr sz="16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8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600" dirty="0">
                <a:solidFill>
                  <a:srgbClr val="EFEDE3"/>
                </a:solidFill>
                <a:latin typeface="Times New Roman"/>
                <a:cs typeface="Times New Roman"/>
              </a:rPr>
              <a:t>Successor</a:t>
            </a:r>
            <a:r>
              <a:rPr sz="1600" spc="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EFEDE3"/>
                </a:solidFill>
                <a:latin typeface="Times New Roman"/>
                <a:cs typeface="Times New Roman"/>
              </a:rPr>
              <a:t>Function:</a:t>
            </a:r>
            <a:r>
              <a:rPr sz="1600" spc="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EFEDE3"/>
                </a:solidFill>
                <a:latin typeface="Times New Roman"/>
                <a:cs typeface="Times New Roman"/>
              </a:rPr>
              <a:t>???</a:t>
            </a:r>
            <a:endParaRPr sz="16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8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600" dirty="0">
                <a:solidFill>
                  <a:srgbClr val="EFEDE3"/>
                </a:solidFill>
                <a:latin typeface="Times New Roman"/>
                <a:cs typeface="Times New Roman"/>
              </a:rPr>
              <a:t>Goal</a:t>
            </a:r>
            <a:r>
              <a:rPr sz="1600" spc="-7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EFEDE3"/>
                </a:solidFill>
                <a:latin typeface="Times New Roman"/>
                <a:cs typeface="Times New Roman"/>
              </a:rPr>
              <a:t>Test:</a:t>
            </a:r>
            <a:r>
              <a:rPr sz="1600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EFEDE3"/>
                </a:solidFill>
                <a:latin typeface="Times New Roman"/>
                <a:cs typeface="Times New Roman"/>
              </a:rPr>
              <a:t>???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13028" y="3546566"/>
            <a:ext cx="3311525" cy="3311525"/>
            <a:chOff x="8213028" y="3546566"/>
            <a:chExt cx="3311525" cy="33115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3028" y="3546566"/>
              <a:ext cx="3311432" cy="33114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3235" y="6057792"/>
              <a:ext cx="2511226" cy="8002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4254" y="3546566"/>
              <a:ext cx="800207" cy="251122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1952" y="1685289"/>
            <a:ext cx="3275329" cy="4409440"/>
          </a:xfrm>
          <a:custGeom>
            <a:avLst/>
            <a:gdLst/>
            <a:ahLst/>
            <a:cxnLst/>
            <a:rect l="l" t="t" r="r" b="b"/>
            <a:pathLst>
              <a:path w="3275329" h="4409440">
                <a:moveTo>
                  <a:pt x="3275012" y="0"/>
                </a:moveTo>
                <a:lnTo>
                  <a:pt x="2869247" y="0"/>
                </a:lnTo>
                <a:lnTo>
                  <a:pt x="2869247" y="4023360"/>
                </a:lnTo>
                <a:lnTo>
                  <a:pt x="0" y="4023360"/>
                </a:lnTo>
                <a:lnTo>
                  <a:pt x="0" y="4409440"/>
                </a:lnTo>
                <a:lnTo>
                  <a:pt x="3275012" y="4409440"/>
                </a:lnTo>
                <a:lnTo>
                  <a:pt x="3275012" y="4023360"/>
                </a:lnTo>
                <a:lnTo>
                  <a:pt x="3275012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2857" y="744468"/>
            <a:ext cx="3275965" cy="4408805"/>
          </a:xfrm>
          <a:custGeom>
            <a:avLst/>
            <a:gdLst/>
            <a:ahLst/>
            <a:cxnLst/>
            <a:rect l="l" t="t" r="r" b="b"/>
            <a:pathLst>
              <a:path w="3275965" h="4408805">
                <a:moveTo>
                  <a:pt x="3275013" y="0"/>
                </a:moveTo>
                <a:lnTo>
                  <a:pt x="0" y="0"/>
                </a:lnTo>
                <a:lnTo>
                  <a:pt x="0" y="4408487"/>
                </a:lnTo>
                <a:lnTo>
                  <a:pt x="405774" y="4408487"/>
                </a:lnTo>
                <a:lnTo>
                  <a:pt x="405774" y="384420"/>
                </a:lnTo>
                <a:lnTo>
                  <a:pt x="3275668" y="385742"/>
                </a:lnTo>
                <a:lnTo>
                  <a:pt x="3275197" y="288025"/>
                </a:lnTo>
                <a:lnTo>
                  <a:pt x="3275483" y="97717"/>
                </a:lnTo>
                <a:lnTo>
                  <a:pt x="3275013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7261" y="2753211"/>
            <a:ext cx="4062095" cy="24599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>
              <a:lnSpc>
                <a:spcPts val="7100"/>
              </a:lnSpc>
              <a:spcBef>
                <a:spcPts val="890"/>
              </a:spcBef>
            </a:pPr>
            <a:r>
              <a:rPr sz="6450" b="0" spc="65" dirty="0">
                <a:latin typeface="Franklin Gothic Book"/>
                <a:cs typeface="Franklin Gothic Book"/>
              </a:rPr>
              <a:t>EXAMPLE </a:t>
            </a:r>
            <a:r>
              <a:rPr sz="6450" b="0" spc="55" dirty="0">
                <a:latin typeface="Franklin Gothic Book"/>
                <a:cs typeface="Franklin Gothic Book"/>
              </a:rPr>
              <a:t>PROBLEMS</a:t>
            </a:r>
            <a:endParaRPr sz="645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300" b="0" dirty="0">
                <a:latin typeface="Franklin Gothic Book"/>
                <a:cs typeface="Franklin Gothic Book"/>
              </a:rPr>
              <a:t>Real</a:t>
            </a:r>
            <a:r>
              <a:rPr sz="2300" b="0" spc="-60" dirty="0">
                <a:latin typeface="Franklin Gothic Book"/>
                <a:cs typeface="Franklin Gothic Book"/>
              </a:rPr>
              <a:t> </a:t>
            </a:r>
            <a:r>
              <a:rPr sz="2300" b="0" dirty="0">
                <a:latin typeface="Franklin Gothic Book"/>
                <a:cs typeface="Franklin Gothic Book"/>
              </a:rPr>
              <a:t>World</a:t>
            </a:r>
            <a:r>
              <a:rPr sz="2300" b="0" spc="-55" dirty="0">
                <a:latin typeface="Franklin Gothic Book"/>
                <a:cs typeface="Franklin Gothic Book"/>
              </a:rPr>
              <a:t> </a:t>
            </a:r>
            <a:r>
              <a:rPr sz="2300" b="0" spc="-10" dirty="0">
                <a:latin typeface="Franklin Gothic Book"/>
                <a:cs typeface="Franklin Gothic Book"/>
              </a:rPr>
              <a:t>Problem</a:t>
            </a:r>
            <a:endParaRPr sz="2300">
              <a:latin typeface="Franklin Gothic Book"/>
              <a:cs typeface="Franklin Gothic Boo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6858634"/>
            <a:chOff x="0" y="0"/>
            <a:chExt cx="12192000" cy="685863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310" y="86869"/>
              <a:ext cx="2452688" cy="6762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8095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59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599" y="6857999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EFE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51574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EFEDE3"/>
                </a:solidFill>
              </a:rPr>
              <a:t>Real</a:t>
            </a:r>
            <a:r>
              <a:rPr spc="-220" dirty="0">
                <a:solidFill>
                  <a:srgbClr val="EFEDE3"/>
                </a:solidFill>
              </a:rPr>
              <a:t> </a:t>
            </a:r>
            <a:r>
              <a:rPr dirty="0">
                <a:solidFill>
                  <a:srgbClr val="EFEDE3"/>
                </a:solidFill>
              </a:rPr>
              <a:t>World</a:t>
            </a:r>
            <a:r>
              <a:rPr spc="-130" dirty="0">
                <a:solidFill>
                  <a:srgbClr val="EFEDE3"/>
                </a:solidFill>
              </a:rPr>
              <a:t> </a:t>
            </a:r>
            <a:r>
              <a:rPr spc="-10" dirty="0">
                <a:solidFill>
                  <a:srgbClr val="EFEDE3"/>
                </a:solidFill>
              </a:rPr>
              <a:t>Problems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450339" y="1202436"/>
            <a:ext cx="10430510" cy="51066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b="1" dirty="0">
                <a:solidFill>
                  <a:srgbClr val="FFFF00"/>
                </a:solidFill>
                <a:latin typeface="Times New Roman"/>
                <a:cs typeface="Times New Roman"/>
              </a:rPr>
              <a:t>Airline</a:t>
            </a:r>
            <a:r>
              <a:rPr sz="2000" b="1" spc="-10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Travelling</a:t>
            </a:r>
            <a:r>
              <a:rPr sz="2000" b="1" spc="-5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Problem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1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States: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396240" algn="l"/>
              </a:tabLst>
            </a:pPr>
            <a:r>
              <a:rPr sz="2000" spc="-50" dirty="0">
                <a:solidFill>
                  <a:srgbClr val="EFEDE3"/>
                </a:solidFill>
                <a:latin typeface="Franklin Gothic Book"/>
                <a:cs typeface="Franklin Gothic Book"/>
              </a:rPr>
              <a:t>–</a:t>
            </a:r>
            <a:r>
              <a:rPr sz="2000" dirty="0">
                <a:solidFill>
                  <a:srgbClr val="EFEDE3"/>
                </a:solidFill>
                <a:latin typeface="Franklin Gothic Book"/>
                <a:cs typeface="Franklin Gothic Book"/>
              </a:rPr>
              <a:t>	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Each</a:t>
            </a:r>
            <a:r>
              <a:rPr sz="2000" i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is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represented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by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location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and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current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time.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Initial</a:t>
            </a:r>
            <a:r>
              <a:rPr sz="20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State: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396240" algn="l"/>
              </a:tabLst>
            </a:pPr>
            <a:r>
              <a:rPr sz="2000" spc="-50" dirty="0">
                <a:solidFill>
                  <a:srgbClr val="EFEDE3"/>
                </a:solidFill>
                <a:latin typeface="Franklin Gothic Book"/>
                <a:cs typeface="Franklin Gothic Book"/>
              </a:rPr>
              <a:t>–</a:t>
            </a:r>
            <a:r>
              <a:rPr sz="2000" dirty="0">
                <a:solidFill>
                  <a:srgbClr val="EFEDE3"/>
                </a:solidFill>
                <a:latin typeface="Franklin Gothic Book"/>
                <a:cs typeface="Franklin Gothic Book"/>
              </a:rPr>
              <a:t>	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This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is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specified</a:t>
            </a:r>
            <a:r>
              <a:rPr sz="2000" i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by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problem.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8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Successor</a:t>
            </a:r>
            <a:r>
              <a:rPr sz="20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Function:</a:t>
            </a:r>
            <a:endParaRPr sz="2000">
              <a:latin typeface="Times New Roman"/>
              <a:cs typeface="Times New Roman"/>
            </a:endParaRPr>
          </a:p>
          <a:p>
            <a:pPr marL="396240" marR="397510" indent="-384175">
              <a:lnSpc>
                <a:spcPts val="2300"/>
              </a:lnSpc>
              <a:spcBef>
                <a:spcPts val="665"/>
              </a:spcBef>
              <a:tabLst>
                <a:tab pos="396240" algn="l"/>
              </a:tabLst>
            </a:pPr>
            <a:r>
              <a:rPr sz="2000" spc="-50" dirty="0">
                <a:solidFill>
                  <a:srgbClr val="EFEDE3"/>
                </a:solidFill>
                <a:latin typeface="Franklin Gothic Book"/>
                <a:cs typeface="Franklin Gothic Book"/>
              </a:rPr>
              <a:t>–</a:t>
            </a:r>
            <a:r>
              <a:rPr sz="2000" dirty="0">
                <a:solidFill>
                  <a:srgbClr val="EFEDE3"/>
                </a:solidFill>
                <a:latin typeface="Franklin Gothic Book"/>
                <a:cs typeface="Franklin Gothic Book"/>
              </a:rPr>
              <a:t>	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This</a:t>
            </a:r>
            <a:r>
              <a:rPr sz="2000" i="1" spc="-5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returns</a:t>
            </a:r>
            <a:r>
              <a:rPr sz="2000" i="1" spc="-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000" i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states</a:t>
            </a:r>
            <a:r>
              <a:rPr sz="2000" i="1" spc="-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resulting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from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taking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any</a:t>
            </a:r>
            <a:r>
              <a:rPr sz="2000" i="1" spc="-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scheduled</a:t>
            </a:r>
            <a:r>
              <a:rPr sz="2000" i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flight,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leaving</a:t>
            </a:r>
            <a:r>
              <a:rPr sz="2000" i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later</a:t>
            </a:r>
            <a:r>
              <a:rPr sz="2000" i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than</a:t>
            </a:r>
            <a:r>
              <a:rPr sz="2000" i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000" i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current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time</a:t>
            </a:r>
            <a:r>
              <a:rPr sz="2000" i="1" spc="-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plus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within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airport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transit</a:t>
            </a:r>
            <a:r>
              <a:rPr sz="2000" i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time,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from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current</a:t>
            </a:r>
            <a:r>
              <a:rPr sz="2000" i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airport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to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another.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95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Goal</a:t>
            </a:r>
            <a:r>
              <a:rPr sz="20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Test: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396240" algn="l"/>
              </a:tabLst>
            </a:pPr>
            <a:r>
              <a:rPr sz="2000" spc="-50" dirty="0">
                <a:solidFill>
                  <a:srgbClr val="EFEDE3"/>
                </a:solidFill>
                <a:latin typeface="Franklin Gothic Book"/>
                <a:cs typeface="Franklin Gothic Book"/>
              </a:rPr>
              <a:t>–</a:t>
            </a:r>
            <a:r>
              <a:rPr sz="2000" dirty="0">
                <a:solidFill>
                  <a:srgbClr val="EFEDE3"/>
                </a:solidFill>
                <a:latin typeface="Franklin Gothic Book"/>
                <a:cs typeface="Franklin Gothic Book"/>
              </a:rPr>
              <a:t>	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Are</a:t>
            </a:r>
            <a:r>
              <a:rPr sz="2000" i="1" spc="45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we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at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destination</a:t>
            </a:r>
            <a:r>
              <a:rPr sz="2000" i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by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some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pre-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specified</a:t>
            </a:r>
            <a:r>
              <a:rPr sz="2000" i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time?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98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Path</a:t>
            </a:r>
            <a:r>
              <a:rPr sz="20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Cost:</a:t>
            </a:r>
            <a:endParaRPr sz="2000">
              <a:latin typeface="Times New Roman"/>
              <a:cs typeface="Times New Roman"/>
            </a:endParaRPr>
          </a:p>
          <a:p>
            <a:pPr marL="396240" marR="5080" indent="-384175">
              <a:lnSpc>
                <a:spcPts val="2300"/>
              </a:lnSpc>
              <a:spcBef>
                <a:spcPts val="760"/>
              </a:spcBef>
              <a:tabLst>
                <a:tab pos="396240" algn="l"/>
              </a:tabLst>
            </a:pPr>
            <a:r>
              <a:rPr sz="2000" spc="-50" dirty="0">
                <a:solidFill>
                  <a:srgbClr val="EFEDE3"/>
                </a:solidFill>
                <a:latin typeface="Franklin Gothic Book"/>
                <a:cs typeface="Franklin Gothic Book"/>
              </a:rPr>
              <a:t>–</a:t>
            </a:r>
            <a:r>
              <a:rPr sz="2000" dirty="0">
                <a:solidFill>
                  <a:srgbClr val="EFEDE3"/>
                </a:solidFill>
                <a:latin typeface="Franklin Gothic Book"/>
                <a:cs typeface="Franklin Gothic Book"/>
              </a:rPr>
              <a:t>	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This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depends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on</a:t>
            </a:r>
            <a:r>
              <a:rPr sz="2000" i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monetary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cost,</a:t>
            </a:r>
            <a:r>
              <a:rPr sz="2000" i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waiting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time,</a:t>
            </a:r>
            <a:r>
              <a:rPr sz="2000" i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flight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time,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customs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and</a:t>
            </a:r>
            <a:r>
              <a:rPr sz="2000" i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immigration</a:t>
            </a:r>
            <a:r>
              <a:rPr sz="2000" i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procedures,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seat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quality,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time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of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day,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type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of</a:t>
            </a:r>
            <a:r>
              <a:rPr sz="20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air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place,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frequent-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flyer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mileage</a:t>
            </a:r>
            <a:r>
              <a:rPr sz="2000" i="1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awards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and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so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25" dirty="0">
                <a:solidFill>
                  <a:srgbClr val="EFEDE3"/>
                </a:solidFill>
                <a:latin typeface="Times New Roman"/>
                <a:cs typeface="Times New Roman"/>
              </a:rPr>
              <a:t>on.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274" y="795477"/>
            <a:ext cx="6900379" cy="52670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983423" y="960119"/>
            <a:ext cx="284480" cy="3355340"/>
          </a:xfrm>
          <a:custGeom>
            <a:avLst/>
            <a:gdLst/>
            <a:ahLst/>
            <a:cxnLst/>
            <a:rect l="l" t="t" r="r" b="b"/>
            <a:pathLst>
              <a:path w="284479" h="3355340">
                <a:moveTo>
                  <a:pt x="284429" y="0"/>
                </a:moveTo>
                <a:lnTo>
                  <a:pt x="0" y="0"/>
                </a:lnTo>
                <a:lnTo>
                  <a:pt x="0" y="1270"/>
                </a:lnTo>
                <a:lnTo>
                  <a:pt x="0" y="3355340"/>
                </a:lnTo>
                <a:lnTo>
                  <a:pt x="284429" y="3355340"/>
                </a:lnTo>
                <a:lnTo>
                  <a:pt x="284429" y="1270"/>
                </a:lnTo>
                <a:lnTo>
                  <a:pt x="284429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83423" y="640079"/>
            <a:ext cx="2296160" cy="321310"/>
          </a:xfrm>
          <a:custGeom>
            <a:avLst/>
            <a:gdLst/>
            <a:ahLst/>
            <a:cxnLst/>
            <a:rect l="l" t="t" r="r" b="b"/>
            <a:pathLst>
              <a:path w="2296159" h="321309">
                <a:moveTo>
                  <a:pt x="2296033" y="320040"/>
                </a:moveTo>
                <a:lnTo>
                  <a:pt x="2295880" y="320040"/>
                </a:lnTo>
                <a:lnTo>
                  <a:pt x="2295880" y="266700"/>
                </a:lnTo>
                <a:lnTo>
                  <a:pt x="2295817" y="107950"/>
                </a:lnTo>
                <a:lnTo>
                  <a:pt x="2295741" y="0"/>
                </a:lnTo>
                <a:lnTo>
                  <a:pt x="0" y="0"/>
                </a:lnTo>
                <a:lnTo>
                  <a:pt x="0" y="107950"/>
                </a:lnTo>
                <a:lnTo>
                  <a:pt x="0" y="266700"/>
                </a:lnTo>
                <a:lnTo>
                  <a:pt x="0" y="320040"/>
                </a:lnTo>
                <a:lnTo>
                  <a:pt x="680720" y="320040"/>
                </a:lnTo>
                <a:lnTo>
                  <a:pt x="680720" y="321310"/>
                </a:lnTo>
                <a:lnTo>
                  <a:pt x="2296033" y="321310"/>
                </a:lnTo>
                <a:lnTo>
                  <a:pt x="2296033" y="32004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50164" y="1670811"/>
            <a:ext cx="1786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EFEDE3"/>
                </a:solidFill>
              </a:rPr>
              <a:t>Continue…</a:t>
            </a:r>
            <a:endParaRPr sz="28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8550161" y="2165604"/>
            <a:ext cx="2618740" cy="235140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spc="-10" dirty="0">
                <a:solidFill>
                  <a:srgbClr val="EFEDE3"/>
                </a:solidFill>
                <a:latin typeface="Times New Roman"/>
                <a:cs typeface="Times New Roman"/>
              </a:rPr>
              <a:t>Touring</a:t>
            </a:r>
            <a:r>
              <a:rPr sz="2000" spc="-8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EFEDE3"/>
                </a:solidFill>
                <a:latin typeface="Times New Roman"/>
                <a:cs typeface="Times New Roman"/>
              </a:rPr>
              <a:t>problems</a:t>
            </a:r>
            <a:endParaRPr sz="2000">
              <a:latin typeface="Times New Roman"/>
              <a:cs typeface="Times New Roman"/>
            </a:endParaRPr>
          </a:p>
          <a:p>
            <a:pPr marL="396240" marR="5080" indent="-383540">
              <a:lnSpc>
                <a:spcPts val="2280"/>
              </a:lnSpc>
              <a:spcBef>
                <a:spcPts val="118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Traveling</a:t>
            </a:r>
            <a:r>
              <a:rPr sz="2000" spc="-10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EFEDE3"/>
                </a:solidFill>
                <a:latin typeface="Times New Roman"/>
                <a:cs typeface="Times New Roman"/>
              </a:rPr>
              <a:t>salesperson problem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5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Robot</a:t>
            </a:r>
            <a:r>
              <a:rPr sz="2000" spc="-10" dirty="0">
                <a:solidFill>
                  <a:srgbClr val="EFEDE3"/>
                </a:solidFill>
                <a:latin typeface="Times New Roman"/>
                <a:cs typeface="Times New Roman"/>
              </a:rPr>
              <a:t> navigation</a:t>
            </a:r>
            <a:endParaRPr sz="2000">
              <a:latin typeface="Times New Roman"/>
              <a:cs typeface="Times New Roman"/>
            </a:endParaRPr>
          </a:p>
          <a:p>
            <a:pPr marL="396240" marR="137160" indent="-383540">
              <a:lnSpc>
                <a:spcPts val="2300"/>
              </a:lnSpc>
              <a:spcBef>
                <a:spcPts val="116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Automatic</a:t>
            </a:r>
            <a:r>
              <a:rPr sz="2000" spc="-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EFEDE3"/>
                </a:solidFill>
                <a:latin typeface="Times New Roman"/>
                <a:cs typeface="Times New Roman"/>
              </a:rPr>
              <a:t>assembly sequencing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6858634"/>
            <a:chOff x="0" y="0"/>
            <a:chExt cx="12192000" cy="685863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310" y="86869"/>
              <a:ext cx="2452688" cy="6762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88952" cy="6858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8095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59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599" y="6857999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EFE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EFEDE3"/>
                </a:solidFill>
              </a:rPr>
              <a:t>SEARCHING</a:t>
            </a:r>
            <a:r>
              <a:rPr spc="-25" dirty="0">
                <a:solidFill>
                  <a:srgbClr val="EFEDE3"/>
                </a:solidFill>
              </a:rPr>
              <a:t> </a:t>
            </a:r>
            <a:r>
              <a:rPr dirty="0">
                <a:solidFill>
                  <a:srgbClr val="EFEDE3"/>
                </a:solidFill>
              </a:rPr>
              <a:t>FOR</a:t>
            </a:r>
            <a:r>
              <a:rPr spc="-15" dirty="0">
                <a:solidFill>
                  <a:srgbClr val="EFEDE3"/>
                </a:solidFill>
              </a:rPr>
              <a:t> </a:t>
            </a:r>
            <a:r>
              <a:rPr spc="-10" dirty="0">
                <a:solidFill>
                  <a:srgbClr val="EFEDE3"/>
                </a:solidFill>
              </a:rPr>
              <a:t>SOLUTIONS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450339" y="1749044"/>
            <a:ext cx="10318115" cy="379602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96240" marR="5080" indent="-384175" algn="just">
              <a:lnSpc>
                <a:spcPct val="95000"/>
              </a:lnSpc>
              <a:spcBef>
                <a:spcPts val="24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After</a:t>
            </a:r>
            <a:r>
              <a:rPr sz="2400" spc="4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formulating</a:t>
            </a:r>
            <a:r>
              <a:rPr sz="2400" spc="4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our</a:t>
            </a:r>
            <a:r>
              <a:rPr sz="2400" spc="4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problem</a:t>
            </a:r>
            <a:r>
              <a:rPr sz="2400" spc="4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we</a:t>
            </a:r>
            <a:r>
              <a:rPr sz="2400" spc="4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are</a:t>
            </a:r>
            <a:r>
              <a:rPr sz="2400" spc="4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ready</a:t>
            </a:r>
            <a:r>
              <a:rPr sz="2400" spc="4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to</a:t>
            </a:r>
            <a:r>
              <a:rPr sz="2400" spc="4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solve</a:t>
            </a:r>
            <a:r>
              <a:rPr sz="2400" spc="4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it,</a:t>
            </a:r>
            <a:r>
              <a:rPr sz="2400" spc="4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this</a:t>
            </a:r>
            <a:r>
              <a:rPr sz="2400" spc="4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can</a:t>
            </a:r>
            <a:r>
              <a:rPr sz="2400" spc="4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be</a:t>
            </a:r>
            <a:r>
              <a:rPr sz="2400" spc="4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done</a:t>
            </a:r>
            <a:r>
              <a:rPr sz="2400" spc="4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spc="-475" dirty="0">
                <a:solidFill>
                  <a:srgbClr val="EFEDE3"/>
                </a:solidFill>
                <a:latin typeface="Times New Roman"/>
                <a:cs typeface="Times New Roman"/>
              </a:rPr>
              <a:t>by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 searching</a:t>
            </a:r>
            <a:r>
              <a:rPr sz="2400" spc="27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through</a:t>
            </a:r>
            <a:r>
              <a:rPr sz="2400" spc="27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400" spc="27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state</a:t>
            </a:r>
            <a:r>
              <a:rPr sz="2400" spc="27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space</a:t>
            </a:r>
            <a:r>
              <a:rPr sz="2400" spc="27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for</a:t>
            </a:r>
            <a:r>
              <a:rPr sz="2400" spc="27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</a:t>
            </a:r>
            <a:r>
              <a:rPr sz="2400" spc="26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solution,</a:t>
            </a:r>
            <a:r>
              <a:rPr sz="2400" spc="27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this</a:t>
            </a:r>
            <a:r>
              <a:rPr sz="2400" spc="27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search</a:t>
            </a:r>
            <a:r>
              <a:rPr sz="2400" spc="27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will</a:t>
            </a:r>
            <a:r>
              <a:rPr sz="2400" spc="27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be</a:t>
            </a:r>
            <a:r>
              <a:rPr sz="2400" spc="27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applied</a:t>
            </a:r>
            <a:r>
              <a:rPr sz="2400" spc="27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EFEDE3"/>
                </a:solidFill>
                <a:latin typeface="Times New Roman"/>
                <a:cs typeface="Times New Roman"/>
              </a:rPr>
              <a:t>on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</a:t>
            </a:r>
            <a:r>
              <a:rPr sz="2400" spc="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EFEDE3"/>
                </a:solidFill>
                <a:latin typeface="Times New Roman"/>
                <a:cs typeface="Times New Roman"/>
              </a:rPr>
              <a:t>search</a:t>
            </a:r>
            <a:r>
              <a:rPr sz="2400" b="1" spc="5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EFEDE3"/>
                </a:solidFill>
                <a:latin typeface="Times New Roman"/>
                <a:cs typeface="Times New Roman"/>
              </a:rPr>
              <a:t>tree</a:t>
            </a:r>
            <a:r>
              <a:rPr sz="2400" b="1" spc="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or</a:t>
            </a:r>
            <a:r>
              <a:rPr sz="2400" spc="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generally</a:t>
            </a:r>
            <a:r>
              <a:rPr sz="2400" spc="5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</a:t>
            </a:r>
            <a:r>
              <a:rPr sz="2400" spc="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graph</a:t>
            </a:r>
            <a:r>
              <a:rPr sz="2400" spc="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that</a:t>
            </a:r>
            <a:r>
              <a:rPr sz="2400" spc="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is</a:t>
            </a:r>
            <a:r>
              <a:rPr sz="2400" spc="5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generated</a:t>
            </a:r>
            <a:r>
              <a:rPr sz="2400" spc="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using</a:t>
            </a:r>
            <a:r>
              <a:rPr sz="2400" spc="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400" spc="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initial</a:t>
            </a:r>
            <a:r>
              <a:rPr sz="2400" spc="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state</a:t>
            </a:r>
            <a:r>
              <a:rPr sz="2400" spc="5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and</a:t>
            </a:r>
            <a:r>
              <a:rPr sz="2400" spc="5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EFEDE3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successor</a:t>
            </a:r>
            <a:r>
              <a:rPr sz="2400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EFEDE3"/>
                </a:solidFill>
                <a:latin typeface="Times New Roman"/>
                <a:cs typeface="Times New Roman"/>
              </a:rPr>
              <a:t>function.</a:t>
            </a:r>
            <a:endParaRPr sz="2400">
              <a:latin typeface="Times New Roman"/>
              <a:cs typeface="Times New Roman"/>
            </a:endParaRPr>
          </a:p>
          <a:p>
            <a:pPr marL="396240" marR="5080" indent="-384175" algn="just">
              <a:lnSpc>
                <a:spcPct val="93700"/>
              </a:lnSpc>
              <a:spcBef>
                <a:spcPts val="119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Searching</a:t>
            </a:r>
            <a:r>
              <a:rPr sz="2400" spc="5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is</a:t>
            </a:r>
            <a:r>
              <a:rPr sz="2400" spc="7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applied</a:t>
            </a:r>
            <a:r>
              <a:rPr sz="2400" spc="6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to</a:t>
            </a:r>
            <a:r>
              <a:rPr sz="2400" spc="7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</a:t>
            </a:r>
            <a:r>
              <a:rPr sz="2400" spc="6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search</a:t>
            </a:r>
            <a:r>
              <a:rPr sz="2400" spc="7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tree</a:t>
            </a:r>
            <a:r>
              <a:rPr sz="2400" spc="6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which</a:t>
            </a:r>
            <a:r>
              <a:rPr sz="2400" spc="6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is</a:t>
            </a:r>
            <a:r>
              <a:rPr sz="2400" spc="7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generated</a:t>
            </a:r>
            <a:r>
              <a:rPr sz="2400" spc="6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through</a:t>
            </a:r>
            <a:r>
              <a:rPr sz="2400" spc="7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state</a:t>
            </a:r>
            <a:r>
              <a:rPr sz="2400" spc="7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EFEDE3"/>
                </a:solidFill>
                <a:latin typeface="Times New Roman"/>
                <a:cs typeface="Times New Roman"/>
              </a:rPr>
              <a:t>expansion,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that</a:t>
            </a:r>
            <a:r>
              <a:rPr sz="2400" spc="38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is</a:t>
            </a:r>
            <a:r>
              <a:rPr sz="2400" spc="4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applying</a:t>
            </a:r>
            <a:r>
              <a:rPr sz="2400" spc="4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400" spc="39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successor</a:t>
            </a:r>
            <a:r>
              <a:rPr sz="2400" spc="4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function</a:t>
            </a:r>
            <a:r>
              <a:rPr sz="2400" spc="4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to</a:t>
            </a:r>
            <a:r>
              <a:rPr sz="2400" spc="39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400" spc="39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current</a:t>
            </a:r>
            <a:r>
              <a:rPr sz="2400" spc="39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state,</a:t>
            </a:r>
            <a:r>
              <a:rPr sz="2400" spc="40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note</a:t>
            </a:r>
            <a:r>
              <a:rPr sz="2400" spc="39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that</a:t>
            </a:r>
            <a:r>
              <a:rPr sz="2400" spc="39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here</a:t>
            </a:r>
            <a:r>
              <a:rPr sz="2400" spc="39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EFEDE3"/>
                </a:solidFill>
                <a:latin typeface="Times New Roman"/>
                <a:cs typeface="Times New Roman"/>
              </a:rPr>
              <a:t>we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mean</a:t>
            </a:r>
            <a:r>
              <a:rPr sz="2400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by</a:t>
            </a:r>
            <a:r>
              <a:rPr sz="2400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state</a:t>
            </a:r>
            <a:r>
              <a:rPr sz="2400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node</a:t>
            </a:r>
            <a:r>
              <a:rPr sz="2400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in</a:t>
            </a:r>
            <a:r>
              <a:rPr sz="2400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search</a:t>
            </a:r>
            <a:r>
              <a:rPr sz="2400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EFEDE3"/>
                </a:solidFill>
                <a:latin typeface="Times New Roman"/>
                <a:cs typeface="Times New Roman"/>
              </a:rPr>
              <a:t>tree.</a:t>
            </a:r>
            <a:endParaRPr sz="2400">
              <a:latin typeface="Times New Roman"/>
              <a:cs typeface="Times New Roman"/>
            </a:endParaRPr>
          </a:p>
          <a:p>
            <a:pPr marL="396240" marR="5715" indent="-384175" algn="just">
              <a:lnSpc>
                <a:spcPct val="93700"/>
              </a:lnSpc>
              <a:spcBef>
                <a:spcPts val="121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Generally,</a:t>
            </a:r>
            <a:r>
              <a:rPr sz="2400" spc="3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search</a:t>
            </a:r>
            <a:r>
              <a:rPr sz="2400" spc="3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is</a:t>
            </a:r>
            <a:r>
              <a:rPr sz="2400" spc="3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about</a:t>
            </a:r>
            <a:r>
              <a:rPr sz="2400" spc="3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selecting</a:t>
            </a:r>
            <a:r>
              <a:rPr sz="2400" spc="3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an</a:t>
            </a:r>
            <a:r>
              <a:rPr sz="2400" spc="3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option</a:t>
            </a:r>
            <a:r>
              <a:rPr sz="2400" spc="3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and</a:t>
            </a:r>
            <a:r>
              <a:rPr sz="2400" spc="3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putting</a:t>
            </a:r>
            <a:r>
              <a:rPr sz="2400" spc="3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400" spc="3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others</a:t>
            </a:r>
            <a:r>
              <a:rPr sz="2400" spc="3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aside</a:t>
            </a:r>
            <a:r>
              <a:rPr sz="2400" spc="3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spc="-330" dirty="0">
                <a:solidFill>
                  <a:srgbClr val="EFEDE3"/>
                </a:solidFill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later</a:t>
            </a:r>
            <a:r>
              <a:rPr sz="2400" spc="3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in</a:t>
            </a:r>
            <a:r>
              <a:rPr sz="2400" spc="3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case</a:t>
            </a:r>
            <a:r>
              <a:rPr sz="2400" spc="3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400" spc="3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first</a:t>
            </a:r>
            <a:r>
              <a:rPr sz="2400" spc="3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option</a:t>
            </a:r>
            <a:r>
              <a:rPr sz="2400" spc="3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does</a:t>
            </a:r>
            <a:r>
              <a:rPr sz="2400" spc="35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not</a:t>
            </a:r>
            <a:r>
              <a:rPr sz="2400" spc="3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lead</a:t>
            </a:r>
            <a:r>
              <a:rPr sz="2400" spc="3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to</a:t>
            </a:r>
            <a:r>
              <a:rPr sz="2400" spc="3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a</a:t>
            </a:r>
            <a:r>
              <a:rPr sz="2400" spc="3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solution,</a:t>
            </a:r>
            <a:r>
              <a:rPr sz="2400" spc="3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400" spc="3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choice</a:t>
            </a:r>
            <a:r>
              <a:rPr sz="2400" spc="3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of</a:t>
            </a:r>
            <a:r>
              <a:rPr sz="2400" spc="35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EFEDE3"/>
                </a:solidFill>
                <a:latin typeface="Times New Roman"/>
                <a:cs typeface="Times New Roman"/>
              </a:rPr>
              <a:t>which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option</a:t>
            </a:r>
            <a:r>
              <a:rPr sz="2400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to</a:t>
            </a:r>
            <a:r>
              <a:rPr sz="2400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expand</a:t>
            </a:r>
            <a:r>
              <a:rPr sz="2400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first</a:t>
            </a:r>
            <a:r>
              <a:rPr sz="2400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determined</a:t>
            </a:r>
            <a:r>
              <a:rPr sz="2400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by</a:t>
            </a:r>
            <a:r>
              <a:rPr sz="2400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EFEDE3"/>
                </a:solidFill>
                <a:latin typeface="Times New Roman"/>
                <a:cs typeface="Times New Roman"/>
              </a:rPr>
              <a:t>search</a:t>
            </a:r>
            <a:r>
              <a:rPr sz="2400" b="1" spc="-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EFEDE3"/>
                </a:solidFill>
                <a:latin typeface="Times New Roman"/>
                <a:cs typeface="Times New Roman"/>
              </a:rPr>
              <a:t>strategy</a:t>
            </a:r>
            <a:r>
              <a:rPr sz="24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EFEDE3"/>
                </a:solidFill>
                <a:latin typeface="Times New Roman"/>
                <a:cs typeface="Times New Roman"/>
              </a:rPr>
              <a:t>used.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365760" y="0"/>
                </a:moveTo>
                <a:lnTo>
                  <a:pt x="0" y="0"/>
                </a:lnTo>
                <a:lnTo>
                  <a:pt x="0" y="365760"/>
                </a:lnTo>
                <a:lnTo>
                  <a:pt x="365760" y="365760"/>
                </a:lnTo>
                <a:lnTo>
                  <a:pt x="3657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26240" y="649432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365759" y="0"/>
                </a:moveTo>
                <a:lnTo>
                  <a:pt x="0" y="0"/>
                </a:lnTo>
                <a:lnTo>
                  <a:pt x="0" y="365759"/>
                </a:lnTo>
                <a:lnTo>
                  <a:pt x="365759" y="365759"/>
                </a:lnTo>
                <a:lnTo>
                  <a:pt x="365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26240" y="0"/>
            <a:ext cx="365760" cy="361315"/>
          </a:xfrm>
          <a:custGeom>
            <a:avLst/>
            <a:gdLst/>
            <a:ahLst/>
            <a:cxnLst/>
            <a:rect l="l" t="t" r="r" b="b"/>
            <a:pathLst>
              <a:path w="365759" h="361315">
                <a:moveTo>
                  <a:pt x="0" y="0"/>
                </a:moveTo>
                <a:lnTo>
                  <a:pt x="365759" y="0"/>
                </a:lnTo>
                <a:lnTo>
                  <a:pt x="365759" y="361091"/>
                </a:lnTo>
                <a:lnTo>
                  <a:pt x="0" y="361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158781"/>
            <a:ext cx="12031345" cy="6701790"/>
            <a:chOff x="0" y="158781"/>
            <a:chExt cx="12031345" cy="6701790"/>
          </a:xfrm>
        </p:grpSpPr>
        <p:sp>
          <p:nvSpPr>
            <p:cNvPr id="6" name="object 6"/>
            <p:cNvSpPr/>
            <p:nvPr/>
          </p:nvSpPr>
          <p:spPr>
            <a:xfrm>
              <a:off x="0" y="64943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365760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365760" y="36575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866" y="158781"/>
              <a:ext cx="11870690" cy="6537959"/>
            </a:xfrm>
            <a:custGeom>
              <a:avLst/>
              <a:gdLst/>
              <a:ahLst/>
              <a:cxnLst/>
              <a:rect l="l" t="t" r="r" b="b"/>
              <a:pathLst>
                <a:path w="11870690" h="6537959">
                  <a:moveTo>
                    <a:pt x="11870264" y="0"/>
                  </a:moveTo>
                  <a:lnTo>
                    <a:pt x="0" y="0"/>
                  </a:lnTo>
                  <a:lnTo>
                    <a:pt x="0" y="6537850"/>
                  </a:lnTo>
                  <a:lnTo>
                    <a:pt x="11870264" y="6537850"/>
                  </a:lnTo>
                  <a:lnTo>
                    <a:pt x="1187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00" y="1349707"/>
              <a:ext cx="11226798" cy="415391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229611"/>
            <a:ext cx="9538335" cy="357060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6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structure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tree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follows: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u="sng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State: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corresponds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u="sng" spc="-2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Parent-</a:t>
            </a:r>
            <a:r>
              <a:rPr sz="2000" i="1" u="sng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Node: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graph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generated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u="sng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Action:</a:t>
            </a:r>
            <a:r>
              <a:rPr sz="20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action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was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applied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parent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generate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0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u="sng" spc="-1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Path-</a:t>
            </a:r>
            <a:r>
              <a:rPr sz="2000" i="1" u="sng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Cost: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initial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node.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u="sng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Depth: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number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steps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along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initial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state.</a:t>
            </a:r>
            <a:endParaRPr sz="2000">
              <a:latin typeface="Times New Roman"/>
              <a:cs typeface="Times New Roman"/>
            </a:endParaRPr>
          </a:p>
          <a:p>
            <a:pPr marL="396240" marR="5080" indent="-384175" algn="just">
              <a:lnSpc>
                <a:spcPct val="94700"/>
              </a:lnSpc>
              <a:spcBef>
                <a:spcPts val="111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important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make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distinction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between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states,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tree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345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 a</a:t>
            </a:r>
            <a:r>
              <a:rPr sz="2000" spc="3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data</a:t>
            </a:r>
            <a:r>
              <a:rPr sz="2000" spc="3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structure</a:t>
            </a:r>
            <a:r>
              <a:rPr sz="2000" spc="3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holds</a:t>
            </a:r>
            <a:r>
              <a:rPr sz="2000" spc="3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3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certain</a:t>
            </a:r>
            <a:r>
              <a:rPr sz="2000" spc="3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3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3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some</a:t>
            </a:r>
            <a:r>
              <a:rPr sz="2000" spc="3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info</a:t>
            </a:r>
            <a:r>
              <a:rPr sz="2000" spc="3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used</a:t>
            </a:r>
            <a:r>
              <a:rPr sz="2000" spc="3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3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represent</a:t>
            </a:r>
            <a:r>
              <a:rPr sz="2000" spc="3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3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3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tree,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where state</a:t>
            </a:r>
            <a:r>
              <a:rPr sz="20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corresponds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world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configuration,</a:t>
            </a:r>
            <a:r>
              <a:rPr sz="20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more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than</a:t>
            </a:r>
            <a:r>
              <a:rPr sz="20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one</a:t>
            </a:r>
            <a:r>
              <a:rPr sz="20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hold</a:t>
            </a:r>
            <a:r>
              <a:rPr sz="20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same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state,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happened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2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different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lead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same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98234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8595" algn="l"/>
              </a:tabLst>
            </a:pPr>
            <a:r>
              <a:rPr spc="-10" dirty="0"/>
              <a:t>Measuring</a:t>
            </a:r>
            <a:r>
              <a:rPr dirty="0"/>
              <a:t>	</a:t>
            </a:r>
            <a:r>
              <a:rPr spc="-20" dirty="0"/>
              <a:t>problem-</a:t>
            </a:r>
            <a:r>
              <a:rPr dirty="0"/>
              <a:t>solving</a:t>
            </a:r>
            <a:r>
              <a:rPr spc="50" dirty="0"/>
              <a:t> </a:t>
            </a:r>
            <a:r>
              <a:rPr spc="-10" dirty="0"/>
              <a:t>performance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1715515"/>
            <a:ext cx="10317480" cy="42259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96240" marR="5080" indent="-384175">
              <a:lnSpc>
                <a:spcPts val="2810"/>
              </a:lnSpc>
              <a:spcBef>
                <a:spcPts val="25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400" spc="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2400" spc="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black</a:t>
            </a:r>
            <a:r>
              <a:rPr sz="24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box</a:t>
            </a:r>
            <a:r>
              <a:rPr sz="24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will</a:t>
            </a:r>
            <a:r>
              <a:rPr sz="24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result</a:t>
            </a:r>
            <a:r>
              <a:rPr sz="24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4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4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output</a:t>
            </a:r>
            <a:r>
              <a:rPr sz="24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4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400" spc="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either</a:t>
            </a:r>
            <a:r>
              <a:rPr sz="24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91B0E"/>
                </a:solidFill>
                <a:latin typeface="Times New Roman"/>
                <a:cs typeface="Times New Roman"/>
              </a:rPr>
              <a:t>failure</a:t>
            </a:r>
            <a:r>
              <a:rPr sz="2400" b="1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or</a:t>
            </a:r>
            <a:r>
              <a:rPr sz="2400" spc="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, </a:t>
            </a:r>
            <a:r>
              <a:rPr sz="2400" spc="-55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4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will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evaluate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algorithm`s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performance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four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ways:</a:t>
            </a:r>
            <a:endParaRPr sz="2400">
              <a:latin typeface="Times New Roman"/>
              <a:cs typeface="Times New Roman"/>
            </a:endParaRPr>
          </a:p>
          <a:p>
            <a:pPr marL="396240" marR="5080" indent="-384175">
              <a:lnSpc>
                <a:spcPts val="2810"/>
              </a:lnSpc>
              <a:spcBef>
                <a:spcPts val="885"/>
              </a:spcBef>
              <a:buFont typeface="Franklin Gothic Book"/>
              <a:buChar char="–"/>
              <a:tabLst>
                <a:tab pos="396240" algn="l"/>
                <a:tab pos="396875" algn="l"/>
                <a:tab pos="2646045" algn="l"/>
                <a:tab pos="2985770" algn="l"/>
                <a:tab pos="3290570" algn="l"/>
                <a:tab pos="4814570" algn="l"/>
                <a:tab pos="5424170" algn="l"/>
                <a:tab pos="5984240" algn="l"/>
                <a:tab pos="7322820" algn="l"/>
                <a:tab pos="8305165" algn="l"/>
                <a:tab pos="9034145" algn="l"/>
                <a:tab pos="9323070" algn="l"/>
              </a:tabLst>
            </a:pPr>
            <a:r>
              <a:rPr sz="2800" b="1" i="1" u="heavy" spc="-1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Completeness</a:t>
            </a:r>
            <a:r>
              <a:rPr sz="2400" i="1" u="heavy" spc="-1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guaranteed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our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algorithm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always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finds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solution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when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there</a:t>
            </a:r>
            <a:r>
              <a:rPr sz="24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one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43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800" b="1" i="1" u="heavy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Optimality</a:t>
            </a:r>
            <a:r>
              <a:rPr sz="2400" i="1" u="heavy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4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Does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our</a:t>
            </a:r>
            <a:r>
              <a:rPr sz="24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algorithm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always</a:t>
            </a:r>
            <a:r>
              <a:rPr sz="24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optimal</a:t>
            </a:r>
            <a:r>
              <a:rPr sz="24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  <a:p>
            <a:pPr marL="396240" marR="5080" indent="-384175">
              <a:lnSpc>
                <a:spcPts val="2810"/>
              </a:lnSpc>
              <a:spcBef>
                <a:spcPts val="980"/>
              </a:spcBef>
              <a:buFont typeface="Franklin Gothic Book"/>
              <a:buChar char="–"/>
              <a:tabLst>
                <a:tab pos="396240" algn="l"/>
                <a:tab pos="396875" algn="l"/>
                <a:tab pos="1320800" algn="l"/>
                <a:tab pos="3162300" algn="l"/>
                <a:tab pos="3901440" algn="l"/>
                <a:tab pos="4724400" algn="l"/>
                <a:tab pos="5411470" algn="l"/>
                <a:tab pos="5998210" algn="l"/>
                <a:tab pos="6962775" algn="l"/>
                <a:tab pos="8327390" algn="l"/>
                <a:tab pos="9116060" algn="l"/>
                <a:tab pos="9515475" algn="l"/>
                <a:tab pos="10151745" algn="l"/>
              </a:tabLst>
            </a:pPr>
            <a:r>
              <a:rPr sz="2800" b="1" i="1" u="heavy" spc="-2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Time</a:t>
            </a:r>
            <a:r>
              <a:rPr sz="2800" b="1" i="1" u="heavy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800" b="1" i="1" u="heavy" spc="-1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complexity</a:t>
            </a:r>
            <a:r>
              <a:rPr sz="2400" i="1" u="heavy" spc="-1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How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much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time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our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algorithm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takes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a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4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43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800" b="1" i="1" u="heavy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Space</a:t>
            </a:r>
            <a:r>
              <a:rPr sz="2800" b="1" i="1" u="heavy" spc="-4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heavy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complexity</a:t>
            </a:r>
            <a:r>
              <a:rPr sz="2400" i="1" u="heavy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How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much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memory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required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run</a:t>
            </a:r>
            <a:r>
              <a:rPr sz="24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4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algorithm?</a:t>
            </a:r>
            <a:endParaRPr sz="2400">
              <a:latin typeface="Times New Roman"/>
              <a:cs typeface="Times New Roman"/>
            </a:endParaRPr>
          </a:p>
          <a:p>
            <a:pPr marL="396240" marR="5080" indent="-384175">
              <a:lnSpc>
                <a:spcPts val="2690"/>
              </a:lnSpc>
              <a:spcBef>
                <a:spcPts val="129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Time</a:t>
            </a:r>
            <a:r>
              <a:rPr sz="24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4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4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4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complexity</a:t>
            </a:r>
            <a:r>
              <a:rPr sz="24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analysis</a:t>
            </a:r>
            <a:r>
              <a:rPr sz="24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4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measured</a:t>
            </a:r>
            <a:r>
              <a:rPr sz="24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with</a:t>
            </a:r>
            <a:r>
              <a:rPr sz="24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respect</a:t>
            </a:r>
            <a:r>
              <a:rPr sz="24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number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graph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has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terms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asymptotic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notations.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185111"/>
            <a:ext cx="8769350" cy="168275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85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800" spc="-1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AI,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complexity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expressed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three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factors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b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,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d</a:t>
            </a:r>
            <a:r>
              <a:rPr sz="28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191B0E"/>
                </a:solidFill>
                <a:latin typeface="Times New Roman"/>
                <a:cs typeface="Times New Roman"/>
              </a:rPr>
              <a:t>m:</a:t>
            </a: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b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branching</a:t>
            </a:r>
            <a:r>
              <a:rPr sz="20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factor</a:t>
            </a:r>
            <a:r>
              <a:rPr sz="2000" b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maximum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number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successors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any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node.</a:t>
            </a:r>
            <a:endParaRPr sz="20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d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depth</a:t>
            </a:r>
            <a:r>
              <a:rPr sz="20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deepest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goal.</a:t>
            </a:r>
            <a:endParaRPr sz="20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m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maximum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length</a:t>
            </a:r>
            <a:r>
              <a:rPr sz="20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any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space.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310" y="86869"/>
              <a:ext cx="2452688" cy="6762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6540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00829" algn="l"/>
                <a:tab pos="4893310" algn="l"/>
              </a:tabLst>
            </a:pPr>
            <a:r>
              <a:rPr dirty="0">
                <a:solidFill>
                  <a:srgbClr val="EFEDE3"/>
                </a:solidFill>
              </a:rPr>
              <a:t>Problem</a:t>
            </a:r>
            <a:r>
              <a:rPr spc="-100" dirty="0">
                <a:solidFill>
                  <a:srgbClr val="EFEDE3"/>
                </a:solidFill>
              </a:rPr>
              <a:t> </a:t>
            </a:r>
            <a:r>
              <a:rPr spc="-10" dirty="0">
                <a:solidFill>
                  <a:srgbClr val="EFEDE3"/>
                </a:solidFill>
              </a:rPr>
              <a:t>Solving</a:t>
            </a:r>
            <a:r>
              <a:rPr dirty="0">
                <a:solidFill>
                  <a:srgbClr val="EFEDE3"/>
                </a:solidFill>
              </a:rPr>
              <a:t>	</a:t>
            </a:r>
            <a:r>
              <a:rPr spc="-25" dirty="0">
                <a:solidFill>
                  <a:srgbClr val="EFEDE3"/>
                </a:solidFill>
              </a:rPr>
              <a:t>By</a:t>
            </a:r>
            <a:r>
              <a:rPr dirty="0">
                <a:solidFill>
                  <a:srgbClr val="EFEDE3"/>
                </a:solidFill>
              </a:rPr>
              <a:t>	</a:t>
            </a:r>
            <a:r>
              <a:rPr spc="-10" dirty="0">
                <a:solidFill>
                  <a:srgbClr val="EFEDE3"/>
                </a:solidFill>
              </a:rPr>
              <a:t>Search</a:t>
            </a:r>
          </a:p>
        </p:txBody>
      </p:sp>
      <p:sp>
        <p:nvSpPr>
          <p:cNvPr id="8" name="object 8"/>
          <p:cNvSpPr/>
          <p:nvPr/>
        </p:nvSpPr>
        <p:spPr>
          <a:xfrm>
            <a:off x="478095" y="375"/>
            <a:ext cx="228600" cy="6858000"/>
          </a:xfrm>
          <a:custGeom>
            <a:avLst/>
            <a:gdLst/>
            <a:ahLst/>
            <a:cxnLst/>
            <a:rect l="l" t="t" r="r" b="b"/>
            <a:pathLst>
              <a:path w="228600" h="6858000">
                <a:moveTo>
                  <a:pt x="228599" y="0"/>
                </a:moveTo>
                <a:lnTo>
                  <a:pt x="0" y="0"/>
                </a:lnTo>
                <a:lnTo>
                  <a:pt x="0" y="6857999"/>
                </a:lnTo>
                <a:lnTo>
                  <a:pt x="228599" y="6857999"/>
                </a:lnTo>
                <a:lnTo>
                  <a:pt x="228599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50339" y="2223516"/>
            <a:ext cx="10083800" cy="303403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96875" indent="-384175" algn="just">
              <a:lnSpc>
                <a:spcPct val="100000"/>
              </a:lnSpc>
              <a:spcBef>
                <a:spcPts val="55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3200" dirty="0">
                <a:solidFill>
                  <a:srgbClr val="EFEDE3"/>
                </a:solidFill>
                <a:latin typeface="Times New Roman"/>
                <a:cs typeface="Times New Roman"/>
              </a:rPr>
              <a:t>Missionaries</a:t>
            </a:r>
            <a:r>
              <a:rPr sz="3200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EFEDE3"/>
                </a:solidFill>
                <a:latin typeface="Times New Roman"/>
                <a:cs typeface="Times New Roman"/>
              </a:rPr>
              <a:t>and</a:t>
            </a:r>
            <a:r>
              <a:rPr sz="3200" spc="-10" dirty="0">
                <a:solidFill>
                  <a:srgbClr val="EFEDE3"/>
                </a:solidFill>
                <a:latin typeface="Times New Roman"/>
                <a:cs typeface="Times New Roman"/>
              </a:rPr>
              <a:t> Cannibals</a:t>
            </a:r>
            <a:endParaRPr sz="3200">
              <a:latin typeface="Times New Roman"/>
              <a:cs typeface="Times New Roman"/>
            </a:endParaRPr>
          </a:p>
          <a:p>
            <a:pPr marL="396240" marR="5080" indent="-384175" algn="just">
              <a:lnSpc>
                <a:spcPts val="3600"/>
              </a:lnSpc>
              <a:spcBef>
                <a:spcPts val="775"/>
              </a:spcBef>
              <a:buFont typeface="Franklin Gothic Book"/>
              <a:buChar char="–"/>
              <a:tabLst>
                <a:tab pos="396875" algn="l"/>
              </a:tabLst>
            </a:pP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Three</a:t>
            </a:r>
            <a:r>
              <a:rPr sz="3200" i="1" spc="7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missionaries</a:t>
            </a:r>
            <a:r>
              <a:rPr sz="3200" i="1" spc="7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and</a:t>
            </a:r>
            <a:r>
              <a:rPr sz="3200" i="1" spc="7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cannibals</a:t>
            </a:r>
            <a:r>
              <a:rPr sz="3200" i="1" spc="7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are</a:t>
            </a:r>
            <a:r>
              <a:rPr sz="3200" i="1" spc="75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on</a:t>
            </a:r>
            <a:r>
              <a:rPr sz="3200" i="1" spc="7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one</a:t>
            </a:r>
            <a:r>
              <a:rPr sz="3200" i="1" spc="7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side</a:t>
            </a:r>
            <a:r>
              <a:rPr sz="3200" i="1" spc="7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of</a:t>
            </a:r>
            <a:r>
              <a:rPr sz="3200" i="1" spc="7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spc="-50" dirty="0">
                <a:solidFill>
                  <a:srgbClr val="EFEDE3"/>
                </a:solidFill>
                <a:latin typeface="Times New Roman"/>
                <a:cs typeface="Times New Roman"/>
              </a:rPr>
              <a:t>a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river,</a:t>
            </a:r>
            <a:r>
              <a:rPr sz="3200" i="1" spc="30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along</a:t>
            </a:r>
            <a:r>
              <a:rPr sz="3200" i="1" spc="3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with</a:t>
            </a:r>
            <a:r>
              <a:rPr sz="3200" i="1" spc="3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a</a:t>
            </a:r>
            <a:r>
              <a:rPr sz="3200" i="1" spc="3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boat</a:t>
            </a:r>
            <a:r>
              <a:rPr sz="3200" i="1" spc="3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that</a:t>
            </a:r>
            <a:r>
              <a:rPr sz="3200" i="1" spc="3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can</a:t>
            </a:r>
            <a:r>
              <a:rPr sz="3200" i="1" spc="3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hold</a:t>
            </a:r>
            <a:r>
              <a:rPr sz="3200" i="1" spc="3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one</a:t>
            </a:r>
            <a:r>
              <a:rPr sz="3200" i="1" spc="3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or</a:t>
            </a:r>
            <a:r>
              <a:rPr sz="3200" i="1" spc="3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two</a:t>
            </a:r>
            <a:r>
              <a:rPr sz="3200" i="1" spc="3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people.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Find</a:t>
            </a:r>
            <a:r>
              <a:rPr sz="3200" i="1" spc="204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a</a:t>
            </a:r>
            <a:r>
              <a:rPr sz="3200" i="1" spc="204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way</a:t>
            </a:r>
            <a:r>
              <a:rPr sz="3200" i="1" spc="2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to</a:t>
            </a:r>
            <a:r>
              <a:rPr sz="3200" i="1" spc="204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get</a:t>
            </a:r>
            <a:r>
              <a:rPr sz="3200" i="1" spc="204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everyone</a:t>
            </a:r>
            <a:r>
              <a:rPr sz="3200" i="1" spc="21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to</a:t>
            </a:r>
            <a:r>
              <a:rPr sz="3200" i="1" spc="204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3200" i="1" spc="2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other</a:t>
            </a:r>
            <a:r>
              <a:rPr sz="3200" i="1" spc="2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side,</a:t>
            </a:r>
            <a:r>
              <a:rPr sz="3200" i="1" spc="204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without</a:t>
            </a:r>
            <a:r>
              <a:rPr sz="3200" i="1" spc="2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ever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leaving</a:t>
            </a:r>
            <a:r>
              <a:rPr sz="3200" i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a</a:t>
            </a:r>
            <a:r>
              <a:rPr sz="32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group</a:t>
            </a:r>
            <a:r>
              <a:rPr sz="3200" i="1" spc="-4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of</a:t>
            </a:r>
            <a:r>
              <a:rPr sz="3200" i="1" spc="-4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missionaries</a:t>
            </a:r>
            <a:r>
              <a:rPr sz="32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outnumbered</a:t>
            </a:r>
            <a:r>
              <a:rPr sz="32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by</a:t>
            </a:r>
            <a:r>
              <a:rPr sz="3200" i="1" spc="-3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cannibals.</a:t>
            </a:r>
            <a:endParaRPr sz="3200">
              <a:latin typeface="Times New Roman"/>
              <a:cs typeface="Times New Roman"/>
            </a:endParaRPr>
          </a:p>
          <a:p>
            <a:pPr marL="396875" indent="-384175" algn="just">
              <a:lnSpc>
                <a:spcPct val="100000"/>
              </a:lnSpc>
              <a:spcBef>
                <a:spcPts val="375"/>
              </a:spcBef>
              <a:buFont typeface="Franklin Gothic Book"/>
              <a:buChar char="–"/>
              <a:tabLst>
                <a:tab pos="396875" algn="l"/>
              </a:tabLst>
            </a:pP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How</a:t>
            </a:r>
            <a:r>
              <a:rPr sz="3200" i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do we transport</a:t>
            </a:r>
            <a:r>
              <a:rPr sz="32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them other</a:t>
            </a:r>
            <a:r>
              <a:rPr sz="3200" i="1" spc="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side</a:t>
            </a:r>
            <a:r>
              <a:rPr sz="3200" i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of</a:t>
            </a:r>
            <a:r>
              <a:rPr sz="3200" i="1" spc="-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EFEDE3"/>
                </a:solidFill>
                <a:latin typeface="Times New Roman"/>
                <a:cs typeface="Times New Roman"/>
              </a:rPr>
              <a:t>the </a:t>
            </a:r>
            <a:r>
              <a:rPr sz="32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river?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1757171"/>
            <a:ext cx="9442450" cy="15011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96240" marR="5080" indent="-384175">
              <a:lnSpc>
                <a:spcPts val="2210"/>
              </a:lnSpc>
              <a:spcBef>
                <a:spcPts val="33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Given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description,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student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able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formulate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terms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problem.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6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student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understand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how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implicit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spaces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unfolded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during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Understand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how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represented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features.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51952" y="1685289"/>
            <a:ext cx="3275329" cy="4409440"/>
          </a:xfrm>
          <a:custGeom>
            <a:avLst/>
            <a:gdLst/>
            <a:ahLst/>
            <a:cxnLst/>
            <a:rect l="l" t="t" r="r" b="b"/>
            <a:pathLst>
              <a:path w="3275329" h="4409440">
                <a:moveTo>
                  <a:pt x="3275012" y="0"/>
                </a:moveTo>
                <a:lnTo>
                  <a:pt x="2869247" y="0"/>
                </a:lnTo>
                <a:lnTo>
                  <a:pt x="2869247" y="4023360"/>
                </a:lnTo>
                <a:lnTo>
                  <a:pt x="0" y="4023360"/>
                </a:lnTo>
                <a:lnTo>
                  <a:pt x="0" y="4409440"/>
                </a:lnTo>
                <a:lnTo>
                  <a:pt x="3275012" y="4409440"/>
                </a:lnTo>
                <a:lnTo>
                  <a:pt x="3275012" y="4023360"/>
                </a:lnTo>
                <a:lnTo>
                  <a:pt x="3275012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2857" y="744468"/>
            <a:ext cx="3275965" cy="4408805"/>
          </a:xfrm>
          <a:custGeom>
            <a:avLst/>
            <a:gdLst/>
            <a:ahLst/>
            <a:cxnLst/>
            <a:rect l="l" t="t" r="r" b="b"/>
            <a:pathLst>
              <a:path w="3275965" h="4408805">
                <a:moveTo>
                  <a:pt x="3275013" y="0"/>
                </a:moveTo>
                <a:lnTo>
                  <a:pt x="0" y="0"/>
                </a:lnTo>
                <a:lnTo>
                  <a:pt x="0" y="4408487"/>
                </a:lnTo>
                <a:lnTo>
                  <a:pt x="405774" y="4408487"/>
                </a:lnTo>
                <a:lnTo>
                  <a:pt x="405774" y="384420"/>
                </a:lnTo>
                <a:lnTo>
                  <a:pt x="3275668" y="385742"/>
                </a:lnTo>
                <a:lnTo>
                  <a:pt x="3275197" y="288025"/>
                </a:lnTo>
                <a:lnTo>
                  <a:pt x="3275483" y="97717"/>
                </a:lnTo>
                <a:lnTo>
                  <a:pt x="3275013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46548" y="2814171"/>
            <a:ext cx="2404110" cy="10115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450" b="0" spc="65" dirty="0">
                <a:latin typeface="Franklin Gothic Book"/>
                <a:cs typeface="Franklin Gothic Book"/>
              </a:rPr>
              <a:t>RECAP</a:t>
            </a:r>
            <a:endParaRPr sz="6450">
              <a:latin typeface="Franklin Gothic Book"/>
              <a:cs typeface="Franklin Gothic Boo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49563" y="2388358"/>
            <a:ext cx="25400" cy="1856105"/>
          </a:xfrm>
          <a:custGeom>
            <a:avLst/>
            <a:gdLst/>
            <a:ahLst/>
            <a:cxnLst/>
            <a:rect l="l" t="t" r="r" b="b"/>
            <a:pathLst>
              <a:path w="25400" h="1856104">
                <a:moveTo>
                  <a:pt x="25400" y="0"/>
                </a:moveTo>
                <a:lnTo>
                  <a:pt x="0" y="0"/>
                </a:lnTo>
                <a:lnTo>
                  <a:pt x="1" y="1856096"/>
                </a:lnTo>
                <a:lnTo>
                  <a:pt x="25401" y="1856096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11144497" y="6565417"/>
            <a:ext cx="20320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30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FD149-5CDC-1DD1-45B8-67FB6E4BEC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30</a:t>
            </a:fld>
            <a:endParaRPr lang="en-IN"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2259" y="10"/>
            <a:ext cx="4579739" cy="68579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Recap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863482" y="2292603"/>
            <a:ext cx="6277610" cy="30251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396875" marR="5080" indent="-384175" algn="just">
              <a:lnSpc>
                <a:spcPts val="1800"/>
              </a:lnSpc>
              <a:spcBef>
                <a:spcPts val="259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Before</a:t>
            </a:r>
            <a:r>
              <a:rPr sz="1600" spc="4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1600" spc="4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agent</a:t>
            </a:r>
            <a:r>
              <a:rPr sz="1600" spc="4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1600" spc="4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start</a:t>
            </a:r>
            <a:r>
              <a:rPr sz="1600" spc="4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searching</a:t>
            </a:r>
            <a:r>
              <a:rPr sz="1600" spc="4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1600" spc="4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solutions,</a:t>
            </a:r>
            <a:r>
              <a:rPr sz="1600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600" spc="4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1600" spc="4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must</a:t>
            </a:r>
            <a:r>
              <a:rPr sz="1600" spc="4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32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 identified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well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defined problem</a:t>
            </a:r>
            <a:r>
              <a:rPr sz="16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must</a:t>
            </a:r>
            <a:r>
              <a:rPr sz="16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formulated.</a:t>
            </a:r>
            <a:endParaRPr sz="1600">
              <a:latin typeface="Times New Roman"/>
              <a:cs typeface="Times New Roman"/>
            </a:endParaRPr>
          </a:p>
          <a:p>
            <a:pPr marL="396875" marR="5080" indent="-384175" algn="just">
              <a:lnSpc>
                <a:spcPct val="96300"/>
              </a:lnSpc>
              <a:spcBef>
                <a:spcPts val="111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600" spc="1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1600" spc="2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consists</a:t>
            </a:r>
            <a:r>
              <a:rPr sz="1600" spc="2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1600" spc="2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five</a:t>
            </a:r>
            <a:r>
              <a:rPr sz="1600" spc="2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parts:</a:t>
            </a:r>
            <a:r>
              <a:rPr sz="1600" spc="2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2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initial</a:t>
            </a:r>
            <a:r>
              <a:rPr sz="1600" spc="2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state,</a:t>
            </a:r>
            <a:r>
              <a:rPr sz="16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600" spc="2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set</a:t>
            </a:r>
            <a:r>
              <a:rPr sz="1600" spc="2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1600" spc="2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actions,</a:t>
            </a:r>
            <a:r>
              <a:rPr sz="1600" spc="2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64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 transition</a:t>
            </a:r>
            <a:r>
              <a:rPr sz="1600" spc="3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model</a:t>
            </a:r>
            <a:r>
              <a:rPr sz="1600" spc="3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describing</a:t>
            </a:r>
            <a:r>
              <a:rPr sz="1600" spc="3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3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results</a:t>
            </a:r>
            <a:r>
              <a:rPr sz="1600" spc="3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1600" spc="3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those</a:t>
            </a:r>
            <a:r>
              <a:rPr sz="1600" spc="3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actions,</a:t>
            </a:r>
            <a:r>
              <a:rPr sz="1600" spc="3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600" spc="3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1600" spc="4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191B0E"/>
                </a:solidFill>
                <a:latin typeface="Times New Roman"/>
                <a:cs typeface="Times New Roman"/>
              </a:rPr>
              <a:t>test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function, and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 path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16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function.</a:t>
            </a:r>
            <a:endParaRPr sz="1600">
              <a:latin typeface="Times New Roman"/>
              <a:cs typeface="Times New Roman"/>
            </a:endParaRPr>
          </a:p>
          <a:p>
            <a:pPr marL="396875" marR="5080" indent="-384175" algn="just">
              <a:lnSpc>
                <a:spcPts val="1800"/>
              </a:lnSpc>
              <a:spcBef>
                <a:spcPts val="124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environment</a:t>
            </a:r>
            <a:r>
              <a:rPr sz="16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16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16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16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represented</a:t>
            </a:r>
            <a:r>
              <a:rPr sz="16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16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6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16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space.</a:t>
            </a:r>
            <a:r>
              <a:rPr sz="16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6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191B0E"/>
                </a:solidFill>
                <a:latin typeface="Times New Roman"/>
                <a:cs typeface="Times New Roman"/>
              </a:rPr>
              <a:t>path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through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16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initial</a:t>
            </a:r>
            <a:r>
              <a:rPr sz="16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to a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16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16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6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solution.</a:t>
            </a:r>
            <a:endParaRPr sz="1600">
              <a:latin typeface="Times New Roman"/>
              <a:cs typeface="Times New Roman"/>
            </a:endParaRPr>
          </a:p>
          <a:p>
            <a:pPr marL="396875" marR="5080" indent="-384175" algn="just">
              <a:lnSpc>
                <a:spcPts val="1800"/>
              </a:lnSpc>
              <a:spcBef>
                <a:spcPts val="120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1600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algorithms</a:t>
            </a:r>
            <a:r>
              <a:rPr sz="1600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1600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judged</a:t>
            </a:r>
            <a:r>
              <a:rPr sz="1600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on</a:t>
            </a:r>
            <a:r>
              <a:rPr sz="1600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basis</a:t>
            </a:r>
            <a:r>
              <a:rPr sz="16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16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completeness,</a:t>
            </a:r>
            <a:r>
              <a:rPr sz="16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optimality,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time</a:t>
            </a:r>
            <a:r>
              <a:rPr sz="16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complexity,</a:t>
            </a:r>
            <a:r>
              <a:rPr sz="16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16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16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complexity.</a:t>
            </a:r>
            <a:r>
              <a:rPr sz="16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Complexity</a:t>
            </a:r>
            <a:r>
              <a:rPr sz="16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depends</a:t>
            </a:r>
            <a:r>
              <a:rPr sz="16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on</a:t>
            </a:r>
            <a:r>
              <a:rPr sz="16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b,</a:t>
            </a:r>
            <a:r>
              <a:rPr sz="16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branching</a:t>
            </a:r>
            <a:r>
              <a:rPr sz="16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factor</a:t>
            </a:r>
            <a:r>
              <a:rPr sz="1600" spc="1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1600" spc="1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1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1600" spc="1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space,</a:t>
            </a:r>
            <a:r>
              <a:rPr sz="1600" spc="1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1600" spc="1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d,</a:t>
            </a:r>
            <a:r>
              <a:rPr sz="1600" spc="1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1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depth</a:t>
            </a:r>
            <a:r>
              <a:rPr sz="1600" spc="1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1600" spc="1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600" spc="1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91B0E"/>
                </a:solidFill>
                <a:latin typeface="Times New Roman"/>
                <a:cs typeface="Times New Roman"/>
              </a:rPr>
              <a:t>shallowest solution.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100" dirty="0"/>
              <a:t> </a:t>
            </a:r>
            <a:r>
              <a:rPr spc="-10" dirty="0"/>
              <a:t>solving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229611"/>
            <a:ext cx="9427210" cy="195516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6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spc="-5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000" spc="-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want:</a:t>
            </a:r>
            <a:endParaRPr sz="2000">
              <a:latin typeface="Times New Roman"/>
              <a:cs typeface="Times New Roman"/>
            </a:endParaRPr>
          </a:p>
          <a:p>
            <a:pPr marL="795020" lvl="1" indent="-384175">
              <a:lnSpc>
                <a:spcPct val="100000"/>
              </a:lnSpc>
              <a:spcBef>
                <a:spcPts val="500"/>
              </a:spcBef>
              <a:buFont typeface="Franklin Gothic Book"/>
              <a:buChar char="–"/>
              <a:tabLst>
                <a:tab pos="795020" algn="l"/>
                <a:tab pos="795655" algn="l"/>
              </a:tabLst>
            </a:pPr>
            <a:r>
              <a:rPr sz="2000" i="1" spc="-65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automatically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solve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spc="-5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000" spc="-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need:</a:t>
            </a:r>
            <a:endParaRPr sz="2000">
              <a:latin typeface="Times New Roman"/>
              <a:cs typeface="Times New Roman"/>
            </a:endParaRPr>
          </a:p>
          <a:p>
            <a:pPr marL="795020" lvl="1" indent="-384175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795020" algn="l"/>
                <a:tab pos="795655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i="1" spc="-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representation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endParaRPr sz="2000">
              <a:latin typeface="Times New Roman"/>
              <a:cs typeface="Times New Roman"/>
            </a:endParaRPr>
          </a:p>
          <a:p>
            <a:pPr marL="795020" lvl="1" indent="-384175">
              <a:lnSpc>
                <a:spcPct val="100000"/>
              </a:lnSpc>
              <a:spcBef>
                <a:spcPts val="480"/>
              </a:spcBef>
              <a:buFont typeface="Franklin Gothic Book"/>
              <a:buChar char="–"/>
              <a:tabLst>
                <a:tab pos="795020" algn="l"/>
                <a:tab pos="795655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Algorithms</a:t>
            </a:r>
            <a:r>
              <a:rPr sz="20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use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some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strategy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solve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defined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representation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110" dirty="0"/>
              <a:t> </a:t>
            </a:r>
            <a:r>
              <a:rPr spc="-10" dirty="0"/>
              <a:t>representation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229611"/>
            <a:ext cx="9410700" cy="26162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6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General:</a:t>
            </a:r>
            <a:endParaRPr sz="2000">
              <a:latin typeface="Times New Roman"/>
              <a:cs typeface="Times New Roman"/>
            </a:endParaRPr>
          </a:p>
          <a:p>
            <a:pPr marL="795020" marR="210185" lvl="1" indent="-384175">
              <a:lnSpc>
                <a:spcPts val="2300"/>
              </a:lnSpc>
              <a:spcBef>
                <a:spcPts val="660"/>
              </a:spcBef>
              <a:buClr>
                <a:srgbClr val="000000"/>
              </a:buClr>
              <a:buFont typeface="Arial"/>
              <a:buChar char="–"/>
              <a:tabLst>
                <a:tab pos="795020" algn="l"/>
                <a:tab pos="795655" algn="l"/>
              </a:tabLst>
            </a:pPr>
            <a:r>
              <a:rPr sz="2000" b="1" i="1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000" b="1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: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divided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into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set</a:t>
            </a:r>
            <a:r>
              <a:rPr sz="2000" i="1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resolution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steps</a:t>
            </a:r>
            <a:r>
              <a:rPr sz="20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initial</a:t>
            </a:r>
            <a:r>
              <a:rPr sz="20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endParaRPr sz="2000">
              <a:latin typeface="Times New Roman"/>
              <a:cs typeface="Times New Roman"/>
            </a:endParaRPr>
          </a:p>
          <a:p>
            <a:pPr marL="795020" lvl="1" indent="-384175">
              <a:lnSpc>
                <a:spcPct val="100000"/>
              </a:lnSpc>
              <a:spcBef>
                <a:spcPts val="545"/>
              </a:spcBef>
              <a:buClr>
                <a:srgbClr val="000000"/>
              </a:buClr>
              <a:buFont typeface="Arial"/>
              <a:buChar char="–"/>
              <a:tabLst>
                <a:tab pos="795020" algn="l"/>
                <a:tab pos="795655" algn="l"/>
              </a:tabLst>
            </a:pPr>
            <a:r>
              <a:rPr sz="2000" b="1" i="1" dirty="0">
                <a:solidFill>
                  <a:srgbClr val="191B0E"/>
                </a:solidFill>
                <a:latin typeface="Times New Roman"/>
                <a:cs typeface="Times New Roman"/>
              </a:rPr>
              <a:t>Reduction</a:t>
            </a:r>
            <a:r>
              <a:rPr sz="2000" b="1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b="1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sub-</a:t>
            </a:r>
            <a:r>
              <a:rPr sz="2000" b="1" i="1" dirty="0">
                <a:solidFill>
                  <a:srgbClr val="191B0E"/>
                </a:solidFill>
                <a:latin typeface="Times New Roman"/>
                <a:cs typeface="Times New Roman"/>
              </a:rPr>
              <a:t>problems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: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arranged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into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hierarchy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sub-problems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98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Specific:</a:t>
            </a:r>
            <a:endParaRPr sz="2000">
              <a:latin typeface="Times New Roman"/>
              <a:cs typeface="Times New Roman"/>
            </a:endParaRPr>
          </a:p>
          <a:p>
            <a:pPr marL="795020" lvl="1" indent="-384175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795020" algn="l"/>
                <a:tab pos="795655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Game</a:t>
            </a:r>
            <a:r>
              <a:rPr sz="2000" i="1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resolution</a:t>
            </a:r>
            <a:endParaRPr sz="2000">
              <a:latin typeface="Times New Roman"/>
              <a:cs typeface="Times New Roman"/>
            </a:endParaRPr>
          </a:p>
          <a:p>
            <a:pPr marL="795020" lvl="1" indent="-384175">
              <a:lnSpc>
                <a:spcPct val="100000"/>
              </a:lnSpc>
              <a:spcBef>
                <a:spcPts val="505"/>
              </a:spcBef>
              <a:buFont typeface="Franklin Gothic Book"/>
              <a:buChar char="–"/>
              <a:tabLst>
                <a:tab pos="795020" algn="l"/>
                <a:tab pos="795655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Constraints</a:t>
            </a:r>
            <a:r>
              <a:rPr sz="2000" i="1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satisfaction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51952" y="1685289"/>
            <a:ext cx="3275329" cy="4409440"/>
          </a:xfrm>
          <a:custGeom>
            <a:avLst/>
            <a:gdLst/>
            <a:ahLst/>
            <a:cxnLst/>
            <a:rect l="l" t="t" r="r" b="b"/>
            <a:pathLst>
              <a:path w="3275329" h="4409440">
                <a:moveTo>
                  <a:pt x="3275012" y="0"/>
                </a:moveTo>
                <a:lnTo>
                  <a:pt x="2869247" y="0"/>
                </a:lnTo>
                <a:lnTo>
                  <a:pt x="2869247" y="4023360"/>
                </a:lnTo>
                <a:lnTo>
                  <a:pt x="0" y="4023360"/>
                </a:lnTo>
                <a:lnTo>
                  <a:pt x="0" y="4409440"/>
                </a:lnTo>
                <a:lnTo>
                  <a:pt x="3275012" y="4409440"/>
                </a:lnTo>
                <a:lnTo>
                  <a:pt x="3275012" y="4023360"/>
                </a:lnTo>
                <a:lnTo>
                  <a:pt x="3275012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2857" y="744468"/>
            <a:ext cx="3275965" cy="4408805"/>
          </a:xfrm>
          <a:custGeom>
            <a:avLst/>
            <a:gdLst/>
            <a:ahLst/>
            <a:cxnLst/>
            <a:rect l="l" t="t" r="r" b="b"/>
            <a:pathLst>
              <a:path w="3275965" h="4408805">
                <a:moveTo>
                  <a:pt x="3275013" y="0"/>
                </a:moveTo>
                <a:lnTo>
                  <a:pt x="0" y="0"/>
                </a:lnTo>
                <a:lnTo>
                  <a:pt x="0" y="4408487"/>
                </a:lnTo>
                <a:lnTo>
                  <a:pt x="405774" y="4408487"/>
                </a:lnTo>
                <a:lnTo>
                  <a:pt x="405774" y="384420"/>
                </a:lnTo>
                <a:lnTo>
                  <a:pt x="3275668" y="385742"/>
                </a:lnTo>
                <a:lnTo>
                  <a:pt x="3275197" y="288025"/>
                </a:lnTo>
                <a:lnTo>
                  <a:pt x="3275483" y="97717"/>
                </a:lnTo>
                <a:lnTo>
                  <a:pt x="3275013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1619" y="2366115"/>
            <a:ext cx="5518785" cy="19107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ts val="7409"/>
              </a:lnSpc>
              <a:spcBef>
                <a:spcPts val="120"/>
              </a:spcBef>
            </a:pPr>
            <a:r>
              <a:rPr sz="6450" b="0" spc="-10" dirty="0">
                <a:latin typeface="Franklin Gothic Book"/>
                <a:cs typeface="Franklin Gothic Book"/>
              </a:rPr>
              <a:t>UNIFORMATION</a:t>
            </a:r>
            <a:endParaRPr sz="6450">
              <a:latin typeface="Franklin Gothic Book"/>
              <a:cs typeface="Franklin Gothic Book"/>
            </a:endParaRPr>
          </a:p>
          <a:p>
            <a:pPr marR="5715" algn="r">
              <a:lnSpc>
                <a:spcPts val="7409"/>
              </a:lnSpc>
            </a:pPr>
            <a:r>
              <a:rPr sz="6450" b="0" spc="50" dirty="0">
                <a:latin typeface="Franklin Gothic Book"/>
                <a:cs typeface="Franklin Gothic Book"/>
              </a:rPr>
              <a:t>SEARCH</a:t>
            </a:r>
            <a:endParaRPr sz="6450">
              <a:latin typeface="Franklin Gothic Book"/>
              <a:cs typeface="Franklin Gothic Boo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49563" y="2388358"/>
            <a:ext cx="25400" cy="1856105"/>
          </a:xfrm>
          <a:custGeom>
            <a:avLst/>
            <a:gdLst/>
            <a:ahLst/>
            <a:cxnLst/>
            <a:rect l="l" t="t" r="r" b="b"/>
            <a:pathLst>
              <a:path w="25400" h="1856104">
                <a:moveTo>
                  <a:pt x="25400" y="0"/>
                </a:moveTo>
                <a:lnTo>
                  <a:pt x="0" y="0"/>
                </a:lnTo>
                <a:lnTo>
                  <a:pt x="1" y="1856096"/>
                </a:lnTo>
                <a:lnTo>
                  <a:pt x="25401" y="1856096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11144497" y="6565417"/>
            <a:ext cx="20320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34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7178E-3468-E078-35BB-01F7796A81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34</a:t>
            </a:fld>
            <a:endParaRPr lang="en-IN"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>
              <a:lnSpc>
                <a:spcPct val="100000"/>
              </a:lnSpc>
              <a:spcBef>
                <a:spcPts val="100"/>
              </a:spcBef>
            </a:pPr>
            <a:r>
              <a:rPr dirty="0"/>
              <a:t>Uninformed</a:t>
            </a:r>
            <a:r>
              <a:rPr spc="-35" dirty="0"/>
              <a:t> </a:t>
            </a:r>
            <a:r>
              <a:rPr spc="-10" dirty="0"/>
              <a:t>Search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202145" y="1587500"/>
            <a:ext cx="10662285" cy="29210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96240" marR="5080" indent="-383540">
              <a:lnSpc>
                <a:spcPts val="2810"/>
              </a:lnSpc>
              <a:spcBef>
                <a:spcPts val="25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400" spc="2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91B0E"/>
                </a:solidFill>
                <a:latin typeface="Times New Roman"/>
                <a:cs typeface="Times New Roman"/>
              </a:rPr>
              <a:t>uninformed</a:t>
            </a:r>
            <a:r>
              <a:rPr sz="2400" b="1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(a.k.a.</a:t>
            </a:r>
            <a:r>
              <a:rPr sz="2400" spc="2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91B0E"/>
                </a:solidFill>
                <a:latin typeface="Times New Roman"/>
                <a:cs typeface="Times New Roman"/>
              </a:rPr>
              <a:t>blind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,</a:t>
            </a:r>
            <a:r>
              <a:rPr sz="2400" spc="2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brute-</a:t>
            </a:r>
            <a:r>
              <a:rPr sz="2400" b="1" dirty="0">
                <a:solidFill>
                  <a:srgbClr val="191B0E"/>
                </a:solidFill>
                <a:latin typeface="Times New Roman"/>
                <a:cs typeface="Times New Roman"/>
              </a:rPr>
              <a:t>force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)</a:t>
            </a:r>
            <a:r>
              <a:rPr sz="2400" spc="2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400" spc="2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algorithm</a:t>
            </a:r>
            <a:r>
              <a:rPr sz="2400" spc="25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generates</a:t>
            </a:r>
            <a:r>
              <a:rPr sz="24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2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tree</a:t>
            </a:r>
            <a:r>
              <a:rPr sz="24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without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using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any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domain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specific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knowledge.</a:t>
            </a:r>
            <a:endParaRPr sz="2400">
              <a:latin typeface="Times New Roman"/>
              <a:cs typeface="Times New Roman"/>
            </a:endParaRPr>
          </a:p>
          <a:p>
            <a:pPr marL="396240" marR="5080" indent="-383540">
              <a:lnSpc>
                <a:spcPts val="2690"/>
              </a:lnSpc>
              <a:spcBef>
                <a:spcPts val="1195"/>
              </a:spcBef>
              <a:buFont typeface="Franklin Gothic Book"/>
              <a:buChar char="■"/>
              <a:tabLst>
                <a:tab pos="396240" algn="l"/>
                <a:tab pos="396875" algn="l"/>
                <a:tab pos="951230" algn="l"/>
                <a:tab pos="2348865" algn="l"/>
                <a:tab pos="3966845" algn="l"/>
                <a:tab pos="4824730" algn="l"/>
                <a:tab pos="5682615" algn="l"/>
                <a:tab pos="6761480" algn="l"/>
                <a:tab pos="7398384" algn="l"/>
                <a:tab pos="8662670" algn="l"/>
                <a:tab pos="9081135" algn="l"/>
                <a:tab pos="9634220" algn="l"/>
              </a:tabLst>
            </a:pP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No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additional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information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about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states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beyond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provided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problem definition.</a:t>
            </a:r>
            <a:endParaRPr sz="2400">
              <a:latin typeface="Times New Roman"/>
              <a:cs typeface="Times New Roman"/>
            </a:endParaRPr>
          </a:p>
          <a:p>
            <a:pPr marL="396240" marR="5080" indent="-383540">
              <a:lnSpc>
                <a:spcPts val="2690"/>
              </a:lnSpc>
              <a:spcBef>
                <a:spcPts val="122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All</a:t>
            </a:r>
            <a:r>
              <a:rPr sz="2400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they</a:t>
            </a:r>
            <a:r>
              <a:rPr sz="24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4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do</a:t>
            </a:r>
            <a:r>
              <a:rPr sz="24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4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generate</a:t>
            </a:r>
            <a:r>
              <a:rPr sz="2400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successors</a:t>
            </a:r>
            <a:r>
              <a:rPr sz="24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4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distinguish</a:t>
            </a:r>
            <a:r>
              <a:rPr sz="24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400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4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400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non-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goal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state.</a:t>
            </a:r>
            <a:endParaRPr sz="2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97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All</a:t>
            </a:r>
            <a:r>
              <a:rPr sz="2400" spc="2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4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strategies</a:t>
            </a:r>
            <a:r>
              <a:rPr sz="2400" spc="25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400" spc="2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distinguished</a:t>
            </a:r>
            <a:r>
              <a:rPr sz="24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4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2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order</a:t>
            </a:r>
            <a:r>
              <a:rPr sz="24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4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4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400" spc="25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400" spc="2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expanded.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92383" y="5498067"/>
            <a:ext cx="8071484" cy="369570"/>
          </a:xfrm>
          <a:prstGeom prst="rect">
            <a:avLst/>
          </a:prstGeom>
          <a:solidFill>
            <a:srgbClr val="E6C069"/>
          </a:solidFill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1800" b="1" dirty="0">
                <a:latin typeface="Times New Roman"/>
                <a:cs typeface="Times New Roman"/>
              </a:rPr>
              <a:t>Move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systematically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between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states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until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stumble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on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goal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8839" y="1519477"/>
            <a:ext cx="7520305" cy="253555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5080">
              <a:lnSpc>
                <a:spcPts val="9410"/>
              </a:lnSpc>
              <a:spcBef>
                <a:spcPts val="1140"/>
              </a:spcBef>
            </a:pPr>
            <a:r>
              <a:rPr sz="8600" b="0" spc="60" dirty="0">
                <a:latin typeface="Franklin Gothic Book"/>
                <a:cs typeface="Franklin Gothic Book"/>
              </a:rPr>
              <a:t>BREADTH</a:t>
            </a:r>
            <a:r>
              <a:rPr sz="8600" b="0" spc="75" dirty="0">
                <a:latin typeface="Franklin Gothic Book"/>
                <a:cs typeface="Franklin Gothic Book"/>
              </a:rPr>
              <a:t> </a:t>
            </a:r>
            <a:r>
              <a:rPr sz="8600" b="0" spc="40" dirty="0">
                <a:latin typeface="Franklin Gothic Book"/>
                <a:cs typeface="Franklin Gothic Book"/>
              </a:rPr>
              <a:t>FIRST </a:t>
            </a:r>
            <a:r>
              <a:rPr sz="8600" b="0" spc="70" dirty="0">
                <a:latin typeface="Franklin Gothic Book"/>
                <a:cs typeface="Franklin Gothic Book"/>
              </a:rPr>
              <a:t>SEARCH</a:t>
            </a:r>
            <a:endParaRPr sz="8600">
              <a:latin typeface="Franklin Gothic Book"/>
              <a:cs typeface="Franklin Gothic Boo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Breadth-</a:t>
            </a:r>
            <a:r>
              <a:rPr dirty="0"/>
              <a:t>First</a:t>
            </a:r>
            <a:r>
              <a:rPr spc="35" dirty="0"/>
              <a:t> </a:t>
            </a:r>
            <a:r>
              <a:rPr spc="-10" dirty="0"/>
              <a:t>Search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165604"/>
            <a:ext cx="5443855" cy="127254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Expand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shallowest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unexpanded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1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Implementation:</a:t>
            </a:r>
            <a:endParaRPr sz="2000">
              <a:latin typeface="Times New Roman"/>
              <a:cs typeface="Times New Roman"/>
            </a:endParaRPr>
          </a:p>
          <a:p>
            <a:pPr marL="410845">
              <a:lnSpc>
                <a:spcPct val="100000"/>
              </a:lnSpc>
              <a:spcBef>
                <a:spcPts val="600"/>
              </a:spcBef>
              <a:tabLst>
                <a:tab pos="795020" algn="l"/>
              </a:tabLst>
            </a:pPr>
            <a:r>
              <a:rPr sz="2000" spc="-50" dirty="0">
                <a:latin typeface="Arial"/>
                <a:cs typeface="Arial"/>
              </a:rPr>
              <a:t>–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i="1" spc="-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191B0E"/>
                </a:solidFill>
                <a:latin typeface="Times New Roman"/>
                <a:cs typeface="Times New Roman"/>
              </a:rPr>
              <a:t>FIFO</a:t>
            </a:r>
            <a:r>
              <a:rPr sz="20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queue,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i.e.,</a:t>
            </a:r>
            <a:r>
              <a:rPr sz="20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new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successors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go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at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end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8095" y="0"/>
            <a:ext cx="3077210" cy="6858634"/>
            <a:chOff x="478095" y="0"/>
            <a:chExt cx="3077210" cy="6858634"/>
          </a:xfrm>
        </p:grpSpPr>
        <p:sp>
          <p:nvSpPr>
            <p:cNvPr id="3" name="object 3"/>
            <p:cNvSpPr/>
            <p:nvPr/>
          </p:nvSpPr>
          <p:spPr>
            <a:xfrm>
              <a:off x="478095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59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599" y="6857999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191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427" y="0"/>
              <a:ext cx="3068858" cy="12559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8047" y="1289918"/>
            <a:ext cx="7378873" cy="42428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8095" y="0"/>
            <a:ext cx="3077210" cy="6858634"/>
            <a:chOff x="478095" y="0"/>
            <a:chExt cx="3077210" cy="6858634"/>
          </a:xfrm>
        </p:grpSpPr>
        <p:sp>
          <p:nvSpPr>
            <p:cNvPr id="3" name="object 3"/>
            <p:cNvSpPr/>
            <p:nvPr/>
          </p:nvSpPr>
          <p:spPr>
            <a:xfrm>
              <a:off x="478095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59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599" y="6857999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191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427" y="0"/>
              <a:ext cx="3068858" cy="12559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0615" y="1289917"/>
            <a:ext cx="9173737" cy="42428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Index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pc="-10" dirty="0"/>
              <a:t>Introduction</a:t>
            </a:r>
          </a:p>
          <a:p>
            <a:pPr marL="396240" indent="-383540">
              <a:lnSpc>
                <a:spcPct val="100000"/>
              </a:lnSpc>
              <a:spcBef>
                <a:spcPts val="101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Problem</a:t>
            </a:r>
            <a:r>
              <a:rPr spc="5" dirty="0"/>
              <a:t> </a:t>
            </a:r>
            <a:r>
              <a:rPr spc="-10" dirty="0"/>
              <a:t>Solving</a:t>
            </a:r>
            <a:r>
              <a:rPr spc="-100" dirty="0"/>
              <a:t> </a:t>
            </a:r>
            <a:r>
              <a:rPr spc="-20" dirty="0"/>
              <a:t>Agent</a:t>
            </a:r>
          </a:p>
          <a:p>
            <a:pPr marL="396240" indent="-383540">
              <a:lnSpc>
                <a:spcPct val="100000"/>
              </a:lnSpc>
              <a:spcBef>
                <a:spcPts val="108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Formulating</a:t>
            </a:r>
            <a:r>
              <a:rPr spc="-50" dirty="0"/>
              <a:t> </a:t>
            </a:r>
            <a:r>
              <a:rPr spc="-10" dirty="0"/>
              <a:t>Problems</a:t>
            </a:r>
          </a:p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Example</a:t>
            </a:r>
            <a:r>
              <a:rPr spc="-30" dirty="0"/>
              <a:t> </a:t>
            </a:r>
            <a:r>
              <a:rPr spc="-10" dirty="0"/>
              <a:t>Problems</a:t>
            </a:r>
          </a:p>
          <a:p>
            <a:pPr marL="396240" indent="-383540">
              <a:lnSpc>
                <a:spcPct val="100000"/>
              </a:lnSpc>
              <a:spcBef>
                <a:spcPts val="10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pc="-10" dirty="0"/>
              <a:t>Types</a:t>
            </a:r>
            <a:r>
              <a:rPr spc="-5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spc="-10" dirty="0"/>
              <a:t>Problems</a:t>
            </a:r>
          </a:p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Searching</a:t>
            </a:r>
            <a:r>
              <a:rPr spc="-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spc="-10" dirty="0"/>
              <a:t>Solutions</a:t>
            </a:r>
          </a:p>
          <a:p>
            <a:pPr marL="396240" indent="-383540">
              <a:lnSpc>
                <a:spcPct val="100000"/>
              </a:lnSpc>
              <a:spcBef>
                <a:spcPts val="98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Measuring</a:t>
            </a:r>
            <a:r>
              <a:rPr spc="-40" dirty="0"/>
              <a:t> </a:t>
            </a:r>
            <a:r>
              <a:rPr dirty="0"/>
              <a:t>problem</a:t>
            </a:r>
            <a:r>
              <a:rPr spc="-35" dirty="0"/>
              <a:t> </a:t>
            </a:r>
            <a:r>
              <a:rPr dirty="0"/>
              <a:t>solving</a:t>
            </a:r>
            <a:r>
              <a:rPr spc="-25" dirty="0"/>
              <a:t> </a:t>
            </a:r>
            <a:r>
              <a:rPr spc="-10" dirty="0"/>
              <a:t>performance</a:t>
            </a:r>
          </a:p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b="1" dirty="0">
                <a:latin typeface="Times New Roman"/>
                <a:cs typeface="Times New Roman"/>
              </a:rPr>
              <a:t>Uninformed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search</a:t>
            </a:r>
          </a:p>
          <a:p>
            <a:pPr marL="396240" indent="-383540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400" i="1" spc="-25" dirty="0">
                <a:latin typeface="Times New Roman"/>
                <a:cs typeface="Times New Roman"/>
              </a:rPr>
              <a:t>BFS</a:t>
            </a:r>
            <a:endParaRPr sz="1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2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400" spc="-10" dirty="0"/>
              <a:t>Uniform-</a:t>
            </a:r>
            <a:r>
              <a:rPr sz="1400" dirty="0"/>
              <a:t>cost</a:t>
            </a:r>
            <a:r>
              <a:rPr sz="1400" spc="55" dirty="0"/>
              <a:t> </a:t>
            </a:r>
            <a:r>
              <a:rPr sz="1400" spc="-10" dirty="0"/>
              <a:t>search</a:t>
            </a:r>
            <a:endParaRPr sz="1400"/>
          </a:p>
          <a:p>
            <a:pPr marL="396240" indent="-383540">
              <a:lnSpc>
                <a:spcPct val="100000"/>
              </a:lnSpc>
              <a:spcBef>
                <a:spcPts val="62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400" spc="-25" dirty="0"/>
              <a:t>DFS</a:t>
            </a:r>
            <a:endParaRPr sz="1400"/>
          </a:p>
          <a:p>
            <a:pPr marL="396240" indent="-383540">
              <a:lnSpc>
                <a:spcPct val="100000"/>
              </a:lnSpc>
              <a:spcBef>
                <a:spcPts val="53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400" dirty="0"/>
              <a:t>Depth</a:t>
            </a:r>
            <a:r>
              <a:rPr sz="1400" spc="-20" dirty="0"/>
              <a:t> </a:t>
            </a:r>
            <a:r>
              <a:rPr sz="1400" dirty="0"/>
              <a:t>Limited</a:t>
            </a:r>
            <a:r>
              <a:rPr sz="1400" spc="-15" dirty="0"/>
              <a:t> </a:t>
            </a:r>
            <a:r>
              <a:rPr sz="1400" spc="-10" dirty="0"/>
              <a:t>Search</a:t>
            </a:r>
            <a:endParaRPr sz="1400"/>
          </a:p>
        </p:txBody>
      </p:sp>
      <p:sp>
        <p:nvSpPr>
          <p:cNvPr id="4" name="object 4"/>
          <p:cNvSpPr txBox="1"/>
          <p:nvPr/>
        </p:nvSpPr>
        <p:spPr>
          <a:xfrm>
            <a:off x="6162040" y="1507235"/>
            <a:ext cx="2562860" cy="239077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62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400" dirty="0">
                <a:latin typeface="Times New Roman"/>
                <a:cs typeface="Times New Roman"/>
              </a:rPr>
              <a:t>Iterative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deepening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search</a:t>
            </a:r>
            <a:endParaRPr sz="1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3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400" dirty="0">
                <a:latin typeface="Times New Roman"/>
                <a:cs typeface="Times New Roman"/>
              </a:rPr>
              <a:t>Bidirectional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search</a:t>
            </a:r>
            <a:endParaRPr sz="1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1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400" b="1" dirty="0">
                <a:latin typeface="Times New Roman"/>
                <a:cs typeface="Times New Roman"/>
              </a:rPr>
              <a:t>Informed</a:t>
            </a:r>
            <a:r>
              <a:rPr sz="2400" b="1" spc="-10" dirty="0">
                <a:latin typeface="Times New Roman"/>
                <a:cs typeface="Times New Roman"/>
              </a:rPr>
              <a:t> search</a:t>
            </a:r>
            <a:endParaRPr sz="2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1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400" dirty="0">
                <a:latin typeface="Times New Roman"/>
                <a:cs typeface="Times New Roman"/>
              </a:rPr>
              <a:t>Greedy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best-</a:t>
            </a:r>
            <a:r>
              <a:rPr sz="1400" dirty="0">
                <a:latin typeface="Times New Roman"/>
                <a:cs typeface="Times New Roman"/>
              </a:rPr>
              <a:t>first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search</a:t>
            </a:r>
            <a:endParaRPr sz="1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2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Cambria Math"/>
                <a:cs typeface="Cambria Math"/>
              </a:rPr>
              <a:t>∗</a:t>
            </a:r>
            <a:r>
              <a:rPr sz="1400" spc="4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search</a:t>
            </a:r>
            <a:endParaRPr sz="1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2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400" spc="-25" dirty="0">
                <a:latin typeface="Times New Roman"/>
                <a:cs typeface="Times New Roman"/>
              </a:rPr>
              <a:t>AO*</a:t>
            </a:r>
            <a:endParaRPr sz="1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1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spc="-10" dirty="0">
                <a:latin typeface="Times New Roman"/>
                <a:cs typeface="Times New Roman"/>
              </a:rPr>
              <a:t>References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8095" y="0"/>
            <a:ext cx="3077210" cy="6858634"/>
            <a:chOff x="478095" y="0"/>
            <a:chExt cx="3077210" cy="6858634"/>
          </a:xfrm>
        </p:grpSpPr>
        <p:sp>
          <p:nvSpPr>
            <p:cNvPr id="3" name="object 3"/>
            <p:cNvSpPr/>
            <p:nvPr/>
          </p:nvSpPr>
          <p:spPr>
            <a:xfrm>
              <a:off x="478095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59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599" y="6857999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191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427" y="0"/>
              <a:ext cx="3068858" cy="12559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8116" y="1289918"/>
            <a:ext cx="8278735" cy="42428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8095" y="0"/>
            <a:ext cx="3077210" cy="6858634"/>
            <a:chOff x="478095" y="0"/>
            <a:chExt cx="3077210" cy="6858634"/>
          </a:xfrm>
        </p:grpSpPr>
        <p:sp>
          <p:nvSpPr>
            <p:cNvPr id="3" name="object 3"/>
            <p:cNvSpPr/>
            <p:nvPr/>
          </p:nvSpPr>
          <p:spPr>
            <a:xfrm>
              <a:off x="478095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59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599" y="6857999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191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427" y="0"/>
              <a:ext cx="3068858" cy="12559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1322" y="1289917"/>
            <a:ext cx="8932322" cy="42428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8095" y="0"/>
            <a:ext cx="3077210" cy="6858634"/>
            <a:chOff x="478095" y="0"/>
            <a:chExt cx="3077210" cy="6858634"/>
          </a:xfrm>
        </p:grpSpPr>
        <p:sp>
          <p:nvSpPr>
            <p:cNvPr id="3" name="object 3"/>
            <p:cNvSpPr/>
            <p:nvPr/>
          </p:nvSpPr>
          <p:spPr>
            <a:xfrm>
              <a:off x="478095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59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599" y="6857999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191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427" y="0"/>
              <a:ext cx="3068858" cy="12559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687" y="1289918"/>
            <a:ext cx="9223592" cy="42428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8095" y="0"/>
            <a:ext cx="3077210" cy="6858634"/>
            <a:chOff x="478095" y="0"/>
            <a:chExt cx="3077210" cy="6858634"/>
          </a:xfrm>
        </p:grpSpPr>
        <p:sp>
          <p:nvSpPr>
            <p:cNvPr id="3" name="object 3"/>
            <p:cNvSpPr/>
            <p:nvPr/>
          </p:nvSpPr>
          <p:spPr>
            <a:xfrm>
              <a:off x="478095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59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599" y="6857999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191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427" y="0"/>
              <a:ext cx="3068858" cy="125592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528323" y="86869"/>
            <a:ext cx="10664190" cy="6286500"/>
            <a:chOff x="1528323" y="86869"/>
            <a:chExt cx="10664190" cy="6286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311" y="86869"/>
              <a:ext cx="2452688" cy="6762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323" y="480514"/>
              <a:ext cx="9135352" cy="589230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36131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4290" algn="l"/>
              </a:tabLst>
            </a:pPr>
            <a:r>
              <a:rPr spc="-10" dirty="0"/>
              <a:t>Analyzing</a:t>
            </a:r>
            <a:r>
              <a:rPr dirty="0"/>
              <a:t>	</a:t>
            </a:r>
            <a:r>
              <a:rPr spc="-25" dirty="0"/>
              <a:t>BFS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229611"/>
            <a:ext cx="9274175" cy="32778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6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Good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news: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Complete</a:t>
            </a:r>
            <a:endParaRPr sz="2000">
              <a:latin typeface="Times New Roman"/>
              <a:cs typeface="Times New Roman"/>
            </a:endParaRPr>
          </a:p>
          <a:p>
            <a:pPr marL="396240" marR="5080" indent="-384175">
              <a:lnSpc>
                <a:spcPts val="2300"/>
              </a:lnSpc>
              <a:spcBef>
                <a:spcPts val="76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Guaranteed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shallowest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necessarily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best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path!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But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“fix”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algorithm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get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best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path.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42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Different</a:t>
            </a:r>
            <a:r>
              <a:rPr sz="20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start-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combinations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explored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at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same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time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Bad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news:</a:t>
            </a:r>
            <a:endParaRPr sz="2000">
              <a:latin typeface="Times New Roman"/>
              <a:cs typeface="Times New Roman"/>
            </a:endParaRPr>
          </a:p>
          <a:p>
            <a:pPr marL="396240" marR="115570" indent="-384175">
              <a:lnSpc>
                <a:spcPts val="2300"/>
              </a:lnSpc>
              <a:spcBef>
                <a:spcPts val="66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Exponential</a:t>
            </a:r>
            <a:r>
              <a:rPr sz="20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time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complexity: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O(bd)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(why?)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same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all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uninformed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search methods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44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Exponential</a:t>
            </a:r>
            <a:r>
              <a:rPr sz="20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memory</a:t>
            </a:r>
            <a:r>
              <a:rPr sz="20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requirements!</a:t>
            </a:r>
            <a:r>
              <a:rPr sz="20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O(bd)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(why?)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good...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8839" y="1519477"/>
            <a:ext cx="7354570" cy="253555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5080">
              <a:lnSpc>
                <a:spcPts val="9410"/>
              </a:lnSpc>
              <a:spcBef>
                <a:spcPts val="1140"/>
              </a:spcBef>
            </a:pPr>
            <a:r>
              <a:rPr sz="8600" b="0" spc="75" dirty="0">
                <a:latin typeface="Franklin Gothic Book"/>
                <a:cs typeface="Franklin Gothic Book"/>
              </a:rPr>
              <a:t>UNIFORM-</a:t>
            </a:r>
            <a:r>
              <a:rPr sz="8600" b="0" spc="30" dirty="0">
                <a:latin typeface="Franklin Gothic Book"/>
                <a:cs typeface="Franklin Gothic Book"/>
              </a:rPr>
              <a:t>COST </a:t>
            </a:r>
            <a:r>
              <a:rPr sz="8600" b="0" spc="70" dirty="0">
                <a:latin typeface="Franklin Gothic Book"/>
                <a:cs typeface="Franklin Gothic Book"/>
              </a:rPr>
              <a:t>SEARCH</a:t>
            </a:r>
            <a:endParaRPr sz="8600">
              <a:latin typeface="Franklin Gothic Book"/>
              <a:cs typeface="Franklin Gothic Boo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8659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4495" algn="l"/>
                <a:tab pos="3569970" algn="l"/>
              </a:tabLst>
            </a:pPr>
            <a:r>
              <a:rPr spc="-10" dirty="0"/>
              <a:t>Fixing</a:t>
            </a:r>
            <a:r>
              <a:rPr dirty="0"/>
              <a:t>	BFS</a:t>
            </a:r>
            <a:r>
              <a:rPr spc="-85" dirty="0"/>
              <a:t> </a:t>
            </a:r>
            <a:r>
              <a:rPr spc="-25" dirty="0"/>
              <a:t>To</a:t>
            </a:r>
            <a:r>
              <a:rPr dirty="0"/>
              <a:t>	Get</a:t>
            </a:r>
            <a:r>
              <a:rPr spc="-270" dirty="0"/>
              <a:t> </a:t>
            </a:r>
            <a:r>
              <a:rPr dirty="0"/>
              <a:t>An</a:t>
            </a:r>
            <a:r>
              <a:rPr spc="-5" dirty="0"/>
              <a:t> </a:t>
            </a:r>
            <a:r>
              <a:rPr dirty="0"/>
              <a:t>Optimal</a:t>
            </a:r>
            <a:r>
              <a:rPr spc="-5" dirty="0"/>
              <a:t> </a:t>
            </a:r>
            <a:r>
              <a:rPr spc="-20" dirty="0"/>
              <a:t>Path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165604"/>
            <a:ext cx="6878955" cy="177800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Use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priority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queue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instead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simple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queue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1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Insert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increasing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order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far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8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Guaranteed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optimal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solution!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algorithm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called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uniform-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cost</a:t>
            </a:r>
            <a:r>
              <a:rPr sz="20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search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78095" y="375"/>
            <a:ext cx="228600" cy="6858000"/>
          </a:xfrm>
          <a:custGeom>
            <a:avLst/>
            <a:gdLst/>
            <a:ahLst/>
            <a:cxnLst/>
            <a:rect l="l" t="t" r="r" b="b"/>
            <a:pathLst>
              <a:path w="228600" h="6858000">
                <a:moveTo>
                  <a:pt x="228599" y="0"/>
                </a:moveTo>
                <a:lnTo>
                  <a:pt x="0" y="0"/>
                </a:lnTo>
                <a:lnTo>
                  <a:pt x="0" y="6857999"/>
                </a:lnTo>
                <a:lnTo>
                  <a:pt x="228599" y="6857999"/>
                </a:lnTo>
                <a:lnTo>
                  <a:pt x="228599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1864" y="2037806"/>
            <a:ext cx="9235440" cy="44152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4651" y="848868"/>
            <a:ext cx="3238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30" dirty="0"/>
              <a:t> </a:t>
            </a:r>
            <a:r>
              <a:rPr spc="-50" dirty="0"/>
              <a:t>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365760" y="0"/>
                </a:moveTo>
                <a:lnTo>
                  <a:pt x="0" y="0"/>
                </a:lnTo>
                <a:lnTo>
                  <a:pt x="0" y="365760"/>
                </a:lnTo>
                <a:lnTo>
                  <a:pt x="365760" y="365760"/>
                </a:lnTo>
                <a:lnTo>
                  <a:pt x="3657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26240" y="0"/>
            <a:ext cx="365760" cy="361315"/>
          </a:xfrm>
          <a:custGeom>
            <a:avLst/>
            <a:gdLst/>
            <a:ahLst/>
            <a:cxnLst/>
            <a:rect l="l" t="t" r="r" b="b"/>
            <a:pathLst>
              <a:path w="365759" h="361315">
                <a:moveTo>
                  <a:pt x="0" y="0"/>
                </a:moveTo>
                <a:lnTo>
                  <a:pt x="365759" y="0"/>
                </a:lnTo>
                <a:lnTo>
                  <a:pt x="365759" y="361091"/>
                </a:lnTo>
                <a:lnTo>
                  <a:pt x="0" y="361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49432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59">
                <a:moveTo>
                  <a:pt x="365760" y="0"/>
                </a:moveTo>
                <a:lnTo>
                  <a:pt x="0" y="0"/>
                </a:lnTo>
                <a:lnTo>
                  <a:pt x="0" y="365759"/>
                </a:lnTo>
                <a:lnTo>
                  <a:pt x="365760" y="365759"/>
                </a:lnTo>
                <a:lnTo>
                  <a:pt x="3657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0866" y="158781"/>
            <a:ext cx="12031345" cy="6701790"/>
            <a:chOff x="160866" y="158781"/>
            <a:chExt cx="12031345" cy="6701790"/>
          </a:xfrm>
        </p:grpSpPr>
        <p:sp>
          <p:nvSpPr>
            <p:cNvPr id="6" name="object 6"/>
            <p:cNvSpPr/>
            <p:nvPr/>
          </p:nvSpPr>
          <p:spPr>
            <a:xfrm>
              <a:off x="11826240" y="649432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365759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365759" y="36575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866" y="158781"/>
              <a:ext cx="11870690" cy="6537959"/>
            </a:xfrm>
            <a:custGeom>
              <a:avLst/>
              <a:gdLst/>
              <a:ahLst/>
              <a:cxnLst/>
              <a:rect l="l" t="t" r="r" b="b"/>
              <a:pathLst>
                <a:path w="11870690" h="6537959">
                  <a:moveTo>
                    <a:pt x="11870264" y="0"/>
                  </a:moveTo>
                  <a:lnTo>
                    <a:pt x="0" y="0"/>
                  </a:lnTo>
                  <a:lnTo>
                    <a:pt x="0" y="6537850"/>
                  </a:lnTo>
                  <a:lnTo>
                    <a:pt x="11870264" y="6537850"/>
                  </a:lnTo>
                  <a:lnTo>
                    <a:pt x="11870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599" y="1209373"/>
              <a:ext cx="11226798" cy="443458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018902"/>
            <a:ext cx="11103668" cy="571741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91673" y="3812540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9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26183" y="206755"/>
            <a:ext cx="2654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EXAMPLE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0" dirty="0">
                <a:solidFill>
                  <a:srgbClr val="000000"/>
                </a:solidFill>
              </a:rPr>
              <a:t>2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0766" y="1022603"/>
            <a:ext cx="3058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0766" y="2015235"/>
            <a:ext cx="10647045" cy="39700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96875" marR="5080" indent="-384175" algn="just">
              <a:lnSpc>
                <a:spcPts val="3220"/>
              </a:lnSpc>
              <a:spcBef>
                <a:spcPts val="32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800" b="1" i="1" spc="3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800" b="1" i="1" spc="3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800" b="1" i="1" spc="3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see</a:t>
            </a:r>
            <a:r>
              <a:rPr sz="2800" b="1" i="1" spc="3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how</a:t>
            </a:r>
            <a:r>
              <a:rPr sz="2800" b="1" i="1" spc="3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800" b="1" i="1" spc="3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agent</a:t>
            </a:r>
            <a:r>
              <a:rPr sz="2800" b="1" i="1" spc="3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800" b="1" i="1" spc="3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2800" b="1" i="1" spc="3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b="1" i="1" spc="3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sequence</a:t>
            </a:r>
            <a:r>
              <a:rPr sz="2800" b="1" i="1" spc="3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b="1" i="1" spc="3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actions</a:t>
            </a:r>
            <a:r>
              <a:rPr sz="2800" b="1" i="1" spc="3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spc="-285" dirty="0">
                <a:solidFill>
                  <a:srgbClr val="191B0E"/>
                </a:solidFill>
                <a:latin typeface="Times New Roman"/>
                <a:cs typeface="Times New Roman"/>
              </a:rPr>
              <a:t>that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achieves</a:t>
            </a:r>
            <a:r>
              <a:rPr sz="2800" b="1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its</a:t>
            </a:r>
            <a:r>
              <a:rPr sz="2800" b="1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goals,</a:t>
            </a:r>
            <a:r>
              <a:rPr sz="28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when</a:t>
            </a:r>
            <a:r>
              <a:rPr sz="2800" b="1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no</a:t>
            </a:r>
            <a:r>
              <a:rPr sz="2800" b="1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single</a:t>
            </a:r>
            <a:r>
              <a:rPr sz="2800" b="1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action</a:t>
            </a:r>
            <a:r>
              <a:rPr sz="28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will</a:t>
            </a:r>
            <a:r>
              <a:rPr sz="2800" b="1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do.</a:t>
            </a:r>
            <a:endParaRPr sz="2800">
              <a:latin typeface="Times New Roman"/>
              <a:cs typeface="Times New Roman"/>
            </a:endParaRPr>
          </a:p>
          <a:p>
            <a:pPr marL="396875" marR="5715" indent="-384175" algn="just">
              <a:lnSpc>
                <a:spcPct val="93600"/>
              </a:lnSpc>
              <a:spcBef>
                <a:spcPts val="106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5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method</a:t>
            </a:r>
            <a:r>
              <a:rPr sz="2800" spc="5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5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solving</a:t>
            </a:r>
            <a:r>
              <a:rPr sz="2800" spc="5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800" spc="5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through</a:t>
            </a:r>
            <a:r>
              <a:rPr sz="2800" spc="5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AI</a:t>
            </a:r>
            <a:r>
              <a:rPr sz="2800" spc="5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involves</a:t>
            </a:r>
            <a:r>
              <a:rPr sz="2800" spc="5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5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process</a:t>
            </a:r>
            <a:r>
              <a:rPr sz="2800" spc="5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56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 defining</a:t>
            </a:r>
            <a:r>
              <a:rPr sz="2800" spc="5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6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6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space,</a:t>
            </a:r>
            <a:r>
              <a:rPr sz="2800" spc="6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deciding</a:t>
            </a:r>
            <a:r>
              <a:rPr sz="2800" spc="6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start</a:t>
            </a:r>
            <a:r>
              <a:rPr sz="2800" spc="6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800" spc="6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800" spc="6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states</a:t>
            </a:r>
            <a:r>
              <a:rPr sz="2800" spc="6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800" spc="6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then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finding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start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through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space.</a:t>
            </a:r>
            <a:endParaRPr sz="2800">
              <a:latin typeface="Times New Roman"/>
              <a:cs typeface="Times New Roman"/>
            </a:endParaRPr>
          </a:p>
          <a:p>
            <a:pPr marL="396875" marR="5080" indent="-384175" algn="just">
              <a:lnSpc>
                <a:spcPct val="94000"/>
              </a:lnSpc>
              <a:spcBef>
                <a:spcPts val="126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800" spc="22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800" b="1" spc="2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b="1" spc="25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spc="2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process</a:t>
            </a:r>
            <a:r>
              <a:rPr sz="28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used</a:t>
            </a:r>
            <a:r>
              <a:rPr sz="28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800" spc="2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2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field</a:t>
            </a:r>
            <a:r>
              <a:rPr sz="28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2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computer</a:t>
            </a:r>
            <a:r>
              <a:rPr sz="2800" spc="2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science,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including</a:t>
            </a:r>
            <a:r>
              <a:rPr sz="2800" spc="610" dirty="0">
                <a:solidFill>
                  <a:srgbClr val="191B0E"/>
                </a:solidFill>
                <a:latin typeface="Times New Roman"/>
                <a:cs typeface="Times New Roman"/>
              </a:rPr>
              <a:t>   </a:t>
            </a:r>
            <a:r>
              <a:rPr sz="2800" b="1" dirty="0">
                <a:solidFill>
                  <a:srgbClr val="191B0E"/>
                </a:solidFill>
                <a:latin typeface="Times New Roman"/>
                <a:cs typeface="Times New Roman"/>
              </a:rPr>
              <a:t>artificial</a:t>
            </a:r>
            <a:r>
              <a:rPr sz="2800" b="1" spc="610" dirty="0">
                <a:solidFill>
                  <a:srgbClr val="191B0E"/>
                </a:solidFill>
                <a:latin typeface="Times New Roman"/>
                <a:cs typeface="Times New Roman"/>
              </a:rPr>
              <a:t>   </a:t>
            </a:r>
            <a:r>
              <a:rPr sz="2800" b="1" dirty="0">
                <a:solidFill>
                  <a:srgbClr val="191B0E"/>
                </a:solidFill>
                <a:latin typeface="Times New Roman"/>
                <a:cs typeface="Times New Roman"/>
              </a:rPr>
              <a:t>intelligence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(</a:t>
            </a:r>
            <a:r>
              <a:rPr sz="2800" b="1" dirty="0">
                <a:solidFill>
                  <a:srgbClr val="191B0E"/>
                </a:solidFill>
                <a:latin typeface="Times New Roman"/>
                <a:cs typeface="Times New Roman"/>
              </a:rPr>
              <a:t>AI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),</a:t>
            </a:r>
            <a:r>
              <a:rPr sz="2800" spc="610" dirty="0">
                <a:solidFill>
                  <a:srgbClr val="191B0E"/>
                </a:solidFill>
                <a:latin typeface="Times New Roman"/>
                <a:cs typeface="Times New Roman"/>
              </a:rPr>
              <a:t> 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800" spc="610" dirty="0">
                <a:solidFill>
                  <a:srgbClr val="191B0E"/>
                </a:solidFill>
                <a:latin typeface="Times New Roman"/>
                <a:cs typeface="Times New Roman"/>
              </a:rPr>
              <a:t>  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800" spc="610" dirty="0">
                <a:solidFill>
                  <a:srgbClr val="191B0E"/>
                </a:solidFill>
                <a:latin typeface="Times New Roman"/>
                <a:cs typeface="Times New Roman"/>
              </a:rPr>
              <a:t>  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successive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configurations</a:t>
            </a:r>
            <a:r>
              <a:rPr sz="2800" spc="1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or</a:t>
            </a:r>
            <a:r>
              <a:rPr sz="2800" spc="2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states</a:t>
            </a:r>
            <a:r>
              <a:rPr sz="2800" spc="1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2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800" spc="1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instance</a:t>
            </a:r>
            <a:r>
              <a:rPr sz="2800" spc="1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800" spc="18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considered,</a:t>
            </a:r>
            <a:r>
              <a:rPr sz="2800" spc="1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with</a:t>
            </a:r>
            <a:r>
              <a:rPr sz="2800" spc="1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1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800" spc="1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of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finding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with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desired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property.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2549" y="152857"/>
            <a:ext cx="1882612" cy="18679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8095" y="0"/>
            <a:ext cx="3077210" cy="6858634"/>
            <a:chOff x="478095" y="0"/>
            <a:chExt cx="3077210" cy="6858634"/>
          </a:xfrm>
        </p:grpSpPr>
        <p:sp>
          <p:nvSpPr>
            <p:cNvPr id="3" name="object 3"/>
            <p:cNvSpPr/>
            <p:nvPr/>
          </p:nvSpPr>
          <p:spPr>
            <a:xfrm>
              <a:off x="478095" y="375"/>
              <a:ext cx="228600" cy="6858000"/>
            </a:xfrm>
            <a:custGeom>
              <a:avLst/>
              <a:gdLst/>
              <a:ahLst/>
              <a:cxnLst/>
              <a:rect l="l" t="t" r="r" b="b"/>
              <a:pathLst>
                <a:path w="228600" h="6858000">
                  <a:moveTo>
                    <a:pt x="228599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28599" y="6857999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191B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427" y="0"/>
              <a:ext cx="3068858" cy="125592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706695" y="86869"/>
            <a:ext cx="11485880" cy="6072505"/>
            <a:chOff x="706695" y="86869"/>
            <a:chExt cx="11485880" cy="60725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311" y="86869"/>
              <a:ext cx="2452688" cy="6762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95" y="480514"/>
              <a:ext cx="10778608" cy="567874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1336547"/>
            <a:ext cx="25101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Continue..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159508"/>
            <a:ext cx="7818120" cy="349122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96875" indent="-384175">
              <a:lnSpc>
                <a:spcPct val="100000"/>
              </a:lnSpc>
              <a:spcBef>
                <a:spcPts val="106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3200" dirty="0">
                <a:solidFill>
                  <a:srgbClr val="191B0E"/>
                </a:solidFill>
                <a:latin typeface="Times New Roman"/>
                <a:cs typeface="Times New Roman"/>
              </a:rPr>
              <a:t>Remember:</a:t>
            </a:r>
            <a:r>
              <a:rPr sz="32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91B0E"/>
                </a:solidFill>
                <a:latin typeface="Times New Roman"/>
                <a:cs typeface="Times New Roman"/>
              </a:rPr>
              <a:t>explores</a:t>
            </a:r>
            <a:r>
              <a:rPr sz="32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91B0E"/>
                </a:solidFill>
                <a:latin typeface="Times New Roman"/>
                <a:cs typeface="Times New Roman"/>
              </a:rPr>
              <a:t>increasing</a:t>
            </a:r>
            <a:r>
              <a:rPr sz="32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32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191B0E"/>
                </a:solidFill>
                <a:latin typeface="Times New Roman"/>
                <a:cs typeface="Times New Roman"/>
              </a:rPr>
              <a:t>contours</a:t>
            </a:r>
            <a:endParaRPr sz="3200">
              <a:latin typeface="Times New Roman"/>
              <a:cs typeface="Times New Roman"/>
            </a:endParaRPr>
          </a:p>
          <a:p>
            <a:pPr marL="396875" indent="-384175">
              <a:lnSpc>
                <a:spcPct val="100000"/>
              </a:lnSpc>
              <a:spcBef>
                <a:spcPts val="96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3200" b="1" dirty="0">
                <a:solidFill>
                  <a:srgbClr val="425A43"/>
                </a:solidFill>
                <a:latin typeface="Times New Roman"/>
                <a:cs typeface="Times New Roman"/>
              </a:rPr>
              <a:t>The</a:t>
            </a:r>
            <a:r>
              <a:rPr sz="3200" b="1" spc="-5" dirty="0">
                <a:solidFill>
                  <a:srgbClr val="425A43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425A43"/>
                </a:solidFill>
                <a:latin typeface="Times New Roman"/>
                <a:cs typeface="Times New Roman"/>
              </a:rPr>
              <a:t>good</a:t>
            </a:r>
            <a:r>
              <a:rPr sz="3200" spc="-10" dirty="0">
                <a:solidFill>
                  <a:srgbClr val="191B0E"/>
                </a:solidFill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3200" dirty="0">
                <a:solidFill>
                  <a:srgbClr val="191B0E"/>
                </a:solidFill>
                <a:latin typeface="Franklin Gothic Book"/>
                <a:cs typeface="Franklin Gothic Book"/>
              </a:rPr>
              <a:t>–</a:t>
            </a:r>
            <a:r>
              <a:rPr sz="3200" spc="330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3200" i="1" dirty="0">
                <a:solidFill>
                  <a:srgbClr val="191B0E"/>
                </a:solidFill>
                <a:latin typeface="Times New Roman"/>
                <a:cs typeface="Times New Roman"/>
              </a:rPr>
              <a:t>UCS</a:t>
            </a:r>
            <a:r>
              <a:rPr sz="32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191B0E"/>
                </a:solidFill>
                <a:latin typeface="Times New Roman"/>
                <a:cs typeface="Times New Roman"/>
              </a:rPr>
              <a:t>is complete</a:t>
            </a:r>
            <a:r>
              <a:rPr sz="32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191B0E"/>
                </a:solidFill>
                <a:latin typeface="Times New Roman"/>
                <a:cs typeface="Times New Roman"/>
              </a:rPr>
              <a:t>and </a:t>
            </a:r>
            <a:r>
              <a:rPr sz="32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optimal!</a:t>
            </a:r>
            <a:endParaRPr sz="3200">
              <a:latin typeface="Times New Roman"/>
              <a:cs typeface="Times New Roman"/>
            </a:endParaRPr>
          </a:p>
          <a:p>
            <a:pPr marL="396875" indent="-384175">
              <a:lnSpc>
                <a:spcPct val="100000"/>
              </a:lnSpc>
              <a:spcBef>
                <a:spcPts val="96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32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bad</a:t>
            </a:r>
            <a:r>
              <a:rPr sz="3200" spc="-20" dirty="0">
                <a:solidFill>
                  <a:srgbClr val="191B0E"/>
                </a:solidFill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  <a:p>
            <a:pPr marL="396875" indent="-384175">
              <a:lnSpc>
                <a:spcPct val="100000"/>
              </a:lnSpc>
              <a:spcBef>
                <a:spcPts val="455"/>
              </a:spcBef>
              <a:buFont typeface="Franklin Gothic Book"/>
              <a:buChar char="–"/>
              <a:tabLst>
                <a:tab pos="396875" algn="l"/>
              </a:tabLst>
            </a:pPr>
            <a:r>
              <a:rPr sz="3200" i="1" dirty="0">
                <a:solidFill>
                  <a:srgbClr val="191B0E"/>
                </a:solidFill>
                <a:latin typeface="Times New Roman"/>
                <a:cs typeface="Times New Roman"/>
              </a:rPr>
              <a:t>Explores</a:t>
            </a:r>
            <a:r>
              <a:rPr sz="3200" i="1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191B0E"/>
                </a:solidFill>
                <a:latin typeface="Times New Roman"/>
                <a:cs typeface="Times New Roman"/>
              </a:rPr>
              <a:t>options</a:t>
            </a:r>
            <a:r>
              <a:rPr sz="32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32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191B0E"/>
                </a:solidFill>
                <a:latin typeface="Times New Roman"/>
                <a:cs typeface="Times New Roman"/>
              </a:rPr>
              <a:t>every</a:t>
            </a:r>
            <a:r>
              <a:rPr sz="32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“direction”</a:t>
            </a:r>
            <a:endParaRPr sz="3200">
              <a:latin typeface="Times New Roman"/>
              <a:cs typeface="Times New Roman"/>
            </a:endParaRPr>
          </a:p>
          <a:p>
            <a:pPr marL="396875" indent="-384175">
              <a:lnSpc>
                <a:spcPct val="100000"/>
              </a:lnSpc>
              <a:spcBef>
                <a:spcPts val="455"/>
              </a:spcBef>
              <a:buFont typeface="Franklin Gothic Book"/>
              <a:buChar char="–"/>
              <a:tabLst>
                <a:tab pos="396875" algn="l"/>
              </a:tabLst>
            </a:pPr>
            <a:r>
              <a:rPr sz="3200" i="1" dirty="0">
                <a:solidFill>
                  <a:srgbClr val="191B0E"/>
                </a:solidFill>
                <a:latin typeface="Times New Roman"/>
                <a:cs typeface="Times New Roman"/>
              </a:rPr>
              <a:t>No</a:t>
            </a:r>
            <a:r>
              <a:rPr sz="32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191B0E"/>
                </a:solidFill>
                <a:latin typeface="Times New Roman"/>
                <a:cs typeface="Times New Roman"/>
              </a:rPr>
              <a:t>information</a:t>
            </a:r>
            <a:r>
              <a:rPr sz="32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191B0E"/>
                </a:solidFill>
                <a:latin typeface="Times New Roman"/>
                <a:cs typeface="Times New Roman"/>
              </a:rPr>
              <a:t>about</a:t>
            </a:r>
            <a:r>
              <a:rPr sz="32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32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location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8839" y="1519477"/>
            <a:ext cx="6219825" cy="253555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5080">
              <a:lnSpc>
                <a:spcPts val="9410"/>
              </a:lnSpc>
              <a:spcBef>
                <a:spcPts val="1140"/>
              </a:spcBef>
            </a:pPr>
            <a:r>
              <a:rPr sz="8600" b="0" spc="100" dirty="0">
                <a:latin typeface="Franklin Gothic Book"/>
                <a:cs typeface="Franklin Gothic Book"/>
              </a:rPr>
              <a:t>DEPTH</a:t>
            </a:r>
            <a:r>
              <a:rPr sz="8600" b="0" spc="60" dirty="0">
                <a:latin typeface="Franklin Gothic Book"/>
                <a:cs typeface="Franklin Gothic Book"/>
              </a:rPr>
              <a:t> </a:t>
            </a:r>
            <a:r>
              <a:rPr sz="8600" b="0" spc="40" dirty="0">
                <a:latin typeface="Franklin Gothic Book"/>
                <a:cs typeface="Franklin Gothic Book"/>
              </a:rPr>
              <a:t>FIRST </a:t>
            </a:r>
            <a:r>
              <a:rPr sz="8600" b="0" spc="70" dirty="0">
                <a:latin typeface="Franklin Gothic Book"/>
                <a:cs typeface="Franklin Gothic Book"/>
              </a:rPr>
              <a:t>SEARCH</a:t>
            </a:r>
            <a:endParaRPr sz="8600">
              <a:latin typeface="Franklin Gothic Book"/>
              <a:cs typeface="Franklin Gothic Boo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560" y="1104161"/>
            <a:ext cx="6517064" cy="43296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885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Continue..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939406" y="2253996"/>
            <a:ext cx="3499485" cy="30492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96875" marR="5080" indent="-384175" algn="just">
              <a:lnSpc>
                <a:spcPct val="84200"/>
              </a:lnSpc>
              <a:spcBef>
                <a:spcPts val="48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2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depth-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000" spc="2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search,</a:t>
            </a:r>
            <a:r>
              <a:rPr sz="2000" spc="2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000" spc="2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start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with</a:t>
            </a:r>
            <a:r>
              <a:rPr sz="2000" spc="190" dirty="0">
                <a:solidFill>
                  <a:srgbClr val="191B0E"/>
                </a:solidFill>
                <a:latin typeface="Times New Roman"/>
                <a:cs typeface="Times New Roman"/>
              </a:rPr>
              <a:t> 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195" dirty="0">
                <a:solidFill>
                  <a:srgbClr val="191B0E"/>
                </a:solidFill>
                <a:latin typeface="Times New Roman"/>
                <a:cs typeface="Times New Roman"/>
              </a:rPr>
              <a:t> 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root</a:t>
            </a:r>
            <a:r>
              <a:rPr sz="2000" spc="190" dirty="0">
                <a:solidFill>
                  <a:srgbClr val="191B0E"/>
                </a:solidFill>
                <a:latin typeface="Times New Roman"/>
                <a:cs typeface="Times New Roman"/>
              </a:rPr>
              <a:t> 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000" spc="190" dirty="0">
                <a:solidFill>
                  <a:srgbClr val="191B0E"/>
                </a:solidFill>
                <a:latin typeface="Times New Roman"/>
                <a:cs typeface="Times New Roman"/>
              </a:rPr>
              <a:t>  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completely</a:t>
            </a:r>
            <a:r>
              <a:rPr sz="2000" spc="365" dirty="0">
                <a:solidFill>
                  <a:srgbClr val="191B0E"/>
                </a:solidFill>
                <a:latin typeface="Times New Roman"/>
                <a:cs typeface="Times New Roman"/>
              </a:rPr>
              <a:t>  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explore</a:t>
            </a:r>
            <a:r>
              <a:rPr sz="2000" spc="370" dirty="0">
                <a:solidFill>
                  <a:srgbClr val="191B0E"/>
                </a:solidFill>
                <a:latin typeface="Times New Roman"/>
                <a:cs typeface="Times New Roman"/>
              </a:rPr>
              <a:t>   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descendants</a:t>
            </a:r>
            <a:r>
              <a:rPr sz="20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000" spc="2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before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exploring</a:t>
            </a:r>
            <a:r>
              <a:rPr sz="2000" spc="32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its</a:t>
            </a:r>
            <a:r>
              <a:rPr sz="2000" spc="32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siblings</a:t>
            </a:r>
            <a:r>
              <a:rPr sz="2000" spc="32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(and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siblings</a:t>
            </a:r>
            <a:r>
              <a:rPr sz="20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000" spc="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explored</a:t>
            </a:r>
            <a:r>
              <a:rPr sz="2000" spc="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left-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to-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right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fashion).</a:t>
            </a:r>
            <a:endParaRPr sz="2000">
              <a:latin typeface="Times New Roman"/>
              <a:cs typeface="Times New Roman"/>
            </a:endParaRPr>
          </a:p>
          <a:p>
            <a:pPr marL="396875" marR="5080" indent="-384175" algn="just">
              <a:lnSpc>
                <a:spcPct val="83300"/>
              </a:lnSpc>
              <a:spcBef>
                <a:spcPts val="128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Depth-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000" spc="315" dirty="0">
                <a:solidFill>
                  <a:srgbClr val="191B0E"/>
                </a:solidFill>
                <a:latin typeface="Times New Roman"/>
                <a:cs typeface="Times New Roman"/>
              </a:rPr>
              <a:t> 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73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always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expands</a:t>
            </a:r>
            <a:r>
              <a:rPr sz="2000" spc="4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4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deepest</a:t>
            </a:r>
            <a:r>
              <a:rPr sz="2000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000" spc="4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26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current</a:t>
            </a:r>
            <a:r>
              <a:rPr sz="2000" spc="26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frontier</a:t>
            </a:r>
            <a:r>
              <a:rPr sz="2000" spc="26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26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tree.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9235" y="6005014"/>
            <a:ext cx="5238750" cy="369570"/>
          </a:xfrm>
          <a:prstGeom prst="rect">
            <a:avLst/>
          </a:prstGeom>
          <a:solidFill>
            <a:srgbClr val="D7A124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750" dirty="0">
                <a:latin typeface="Franklin Gothic Book"/>
                <a:cs typeface="Franklin Gothic Book"/>
              </a:rPr>
              <a:t>Depth-first</a:t>
            </a:r>
            <a:r>
              <a:rPr sz="1750" spc="40" dirty="0">
                <a:latin typeface="Franklin Gothic Book"/>
                <a:cs typeface="Franklin Gothic Book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traversal:</a:t>
            </a:r>
            <a:r>
              <a:rPr sz="1750" spc="50" dirty="0">
                <a:latin typeface="Franklin Gothic Book"/>
                <a:cs typeface="Franklin Gothic Book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1</a:t>
            </a:r>
            <a:r>
              <a:rPr sz="1750" spc="55" dirty="0">
                <a:latin typeface="Franklin Gothic Book"/>
                <a:cs typeface="Franklin Gothic Book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→</a:t>
            </a:r>
            <a:r>
              <a:rPr sz="1750" spc="5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2</a:t>
            </a:r>
            <a:r>
              <a:rPr sz="1750" spc="60" dirty="0">
                <a:latin typeface="Franklin Gothic Book"/>
                <a:cs typeface="Franklin Gothic Book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→</a:t>
            </a:r>
            <a:r>
              <a:rPr sz="1750" spc="4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4</a:t>
            </a:r>
            <a:r>
              <a:rPr sz="1750" spc="60" dirty="0">
                <a:latin typeface="Franklin Gothic Book"/>
                <a:cs typeface="Franklin Gothic Book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→</a:t>
            </a:r>
            <a:r>
              <a:rPr sz="1750" spc="5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5</a:t>
            </a:r>
            <a:r>
              <a:rPr sz="1750" spc="55" dirty="0">
                <a:latin typeface="Franklin Gothic Book"/>
                <a:cs typeface="Franklin Gothic Book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→</a:t>
            </a:r>
            <a:r>
              <a:rPr sz="1750" spc="5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3</a:t>
            </a:r>
            <a:r>
              <a:rPr sz="1750" spc="55" dirty="0">
                <a:latin typeface="Franklin Gothic Book"/>
                <a:cs typeface="Franklin Gothic Book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→</a:t>
            </a:r>
            <a:r>
              <a:rPr sz="1750" spc="5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6</a:t>
            </a:r>
            <a:r>
              <a:rPr sz="1750" spc="55" dirty="0">
                <a:latin typeface="Franklin Gothic Book"/>
                <a:cs typeface="Franklin Gothic Book"/>
              </a:rPr>
              <a:t> </a:t>
            </a:r>
            <a:r>
              <a:rPr sz="1750" dirty="0">
                <a:latin typeface="Franklin Gothic Book"/>
                <a:cs typeface="Franklin Gothic Book"/>
              </a:rPr>
              <a:t>→</a:t>
            </a:r>
            <a:r>
              <a:rPr sz="1750" spc="50" dirty="0">
                <a:latin typeface="Times New Roman"/>
                <a:cs typeface="Times New Roman"/>
              </a:rPr>
              <a:t> </a:t>
            </a:r>
            <a:r>
              <a:rPr sz="1750" spc="-50" dirty="0">
                <a:latin typeface="Franklin Gothic Book"/>
                <a:cs typeface="Franklin Gothic Book"/>
              </a:rPr>
              <a:t>7</a:t>
            </a:r>
            <a:endParaRPr sz="175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862" y="1377555"/>
            <a:ext cx="9797171" cy="21308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9549" y="4543134"/>
            <a:ext cx="5328920" cy="1101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50" b="0" spc="45" dirty="0">
                <a:latin typeface="Franklin Gothic Book"/>
                <a:cs typeface="Franklin Gothic Book"/>
              </a:rPr>
              <a:t>COMPARISON</a:t>
            </a:r>
            <a:endParaRPr sz="7050">
              <a:latin typeface="Franklin Gothic Book"/>
              <a:cs typeface="Franklin Gothic Boo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8839" y="1497075"/>
            <a:ext cx="4996815" cy="37534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 marR="5080">
              <a:lnSpc>
                <a:spcPct val="89000"/>
              </a:lnSpc>
              <a:spcBef>
                <a:spcPts val="1260"/>
              </a:spcBef>
            </a:pPr>
            <a:r>
              <a:rPr sz="8800" spc="-10" dirty="0"/>
              <a:t>DEPTH LIMITED SEARCH</a:t>
            </a:r>
            <a:endParaRPr sz="88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96240" marR="5080" indent="-384175" algn="just">
              <a:lnSpc>
                <a:spcPts val="2210"/>
              </a:lnSpc>
              <a:spcBef>
                <a:spcPts val="33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dirty="0"/>
              <a:t>The</a:t>
            </a:r>
            <a:r>
              <a:rPr spc="-25" dirty="0"/>
              <a:t> </a:t>
            </a:r>
            <a:r>
              <a:rPr dirty="0"/>
              <a:t>embarrassing</a:t>
            </a:r>
            <a:r>
              <a:rPr spc="-20" dirty="0"/>
              <a:t> </a:t>
            </a:r>
            <a:r>
              <a:rPr dirty="0"/>
              <a:t>failure</a:t>
            </a:r>
            <a:r>
              <a:rPr spc="-2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depth-</a:t>
            </a:r>
            <a:r>
              <a:rPr dirty="0"/>
              <a:t>first</a:t>
            </a:r>
            <a:r>
              <a:rPr spc="-30" dirty="0"/>
              <a:t> </a:t>
            </a:r>
            <a:r>
              <a:rPr dirty="0"/>
              <a:t>search</a:t>
            </a:r>
            <a:r>
              <a:rPr spc="-20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infinite</a:t>
            </a:r>
            <a:r>
              <a:rPr spc="-20" dirty="0"/>
              <a:t> </a:t>
            </a:r>
            <a:r>
              <a:rPr dirty="0"/>
              <a:t>state</a:t>
            </a:r>
            <a:r>
              <a:rPr spc="-20" dirty="0"/>
              <a:t> </a:t>
            </a:r>
            <a:r>
              <a:rPr dirty="0"/>
              <a:t>spaces</a:t>
            </a:r>
            <a:r>
              <a:rPr spc="-20" dirty="0"/>
              <a:t> </a:t>
            </a:r>
            <a:r>
              <a:rPr dirty="0"/>
              <a:t>can</a:t>
            </a:r>
            <a:r>
              <a:rPr spc="-20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alleviated</a:t>
            </a:r>
            <a:r>
              <a:rPr spc="-20" dirty="0"/>
              <a:t> </a:t>
            </a:r>
            <a:r>
              <a:rPr spc="-330" dirty="0"/>
              <a:t>by</a:t>
            </a:r>
            <a:r>
              <a:rPr dirty="0"/>
              <a:t> supplying</a:t>
            </a:r>
            <a:r>
              <a:rPr spc="-35" dirty="0"/>
              <a:t> </a:t>
            </a:r>
            <a:r>
              <a:rPr spc="-10" dirty="0"/>
              <a:t>depth-</a:t>
            </a:r>
            <a:r>
              <a:rPr dirty="0"/>
              <a:t>first</a:t>
            </a:r>
            <a:r>
              <a:rPr spc="-30" dirty="0"/>
              <a:t> </a:t>
            </a:r>
            <a:r>
              <a:rPr dirty="0"/>
              <a:t>search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predetermined</a:t>
            </a:r>
            <a:r>
              <a:rPr spc="-20" dirty="0"/>
              <a:t> </a:t>
            </a:r>
            <a:r>
              <a:rPr dirty="0"/>
              <a:t>depth</a:t>
            </a:r>
            <a:r>
              <a:rPr spc="-20" dirty="0"/>
              <a:t> </a:t>
            </a:r>
            <a:r>
              <a:rPr dirty="0"/>
              <a:t>limit</a:t>
            </a:r>
            <a:r>
              <a:rPr spc="-30" dirty="0"/>
              <a:t> </a:t>
            </a:r>
            <a:r>
              <a:rPr spc="-50" dirty="0"/>
              <a:t>.</a:t>
            </a:r>
          </a:p>
          <a:p>
            <a:pPr marL="396240" marR="5715" indent="-384175" algn="just">
              <a:lnSpc>
                <a:spcPts val="2300"/>
              </a:lnSpc>
              <a:spcBef>
                <a:spcPts val="119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dirty="0"/>
              <a:t>That</a:t>
            </a:r>
            <a:r>
              <a:rPr spc="10" dirty="0"/>
              <a:t> </a:t>
            </a:r>
            <a:r>
              <a:rPr dirty="0"/>
              <a:t>is,</a:t>
            </a:r>
            <a:r>
              <a:rPr spc="30" dirty="0"/>
              <a:t> </a:t>
            </a:r>
            <a:r>
              <a:rPr dirty="0"/>
              <a:t>nodes</a:t>
            </a:r>
            <a:r>
              <a:rPr spc="30" dirty="0"/>
              <a:t> </a:t>
            </a:r>
            <a:r>
              <a:rPr dirty="0"/>
              <a:t>at</a:t>
            </a:r>
            <a:r>
              <a:rPr spc="20" dirty="0"/>
              <a:t> </a:t>
            </a:r>
            <a:r>
              <a:rPr dirty="0"/>
              <a:t>depth</a:t>
            </a:r>
            <a:r>
              <a:rPr spc="35" dirty="0"/>
              <a:t>  </a:t>
            </a:r>
            <a:r>
              <a:rPr dirty="0"/>
              <a:t>are</a:t>
            </a:r>
            <a:r>
              <a:rPr spc="30" dirty="0"/>
              <a:t> </a:t>
            </a:r>
            <a:r>
              <a:rPr dirty="0"/>
              <a:t>treated</a:t>
            </a:r>
            <a:r>
              <a:rPr spc="30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dirty="0"/>
              <a:t>if</a:t>
            </a:r>
            <a:r>
              <a:rPr spc="30" dirty="0"/>
              <a:t> </a:t>
            </a:r>
            <a:r>
              <a:rPr dirty="0"/>
              <a:t>they</a:t>
            </a:r>
            <a:r>
              <a:rPr spc="30" dirty="0"/>
              <a:t> </a:t>
            </a:r>
            <a:r>
              <a:rPr dirty="0"/>
              <a:t>have</a:t>
            </a:r>
            <a:r>
              <a:rPr spc="35" dirty="0"/>
              <a:t> </a:t>
            </a:r>
            <a:r>
              <a:rPr dirty="0"/>
              <a:t>no</a:t>
            </a:r>
            <a:r>
              <a:rPr spc="35" dirty="0"/>
              <a:t> </a:t>
            </a:r>
            <a:r>
              <a:rPr dirty="0"/>
              <a:t>successors.</a:t>
            </a:r>
            <a:r>
              <a:rPr spc="30" dirty="0"/>
              <a:t> </a:t>
            </a:r>
            <a:r>
              <a:rPr dirty="0"/>
              <a:t>This</a:t>
            </a:r>
            <a:r>
              <a:rPr spc="30" dirty="0"/>
              <a:t> </a:t>
            </a:r>
            <a:r>
              <a:rPr dirty="0"/>
              <a:t>approach</a:t>
            </a:r>
            <a:r>
              <a:rPr spc="35" dirty="0"/>
              <a:t> </a:t>
            </a:r>
            <a:r>
              <a:rPr dirty="0"/>
              <a:t>is</a:t>
            </a:r>
            <a:r>
              <a:rPr spc="30" dirty="0"/>
              <a:t> </a:t>
            </a:r>
            <a:r>
              <a:rPr spc="-10" dirty="0"/>
              <a:t>called depth-</a:t>
            </a:r>
            <a:r>
              <a:rPr dirty="0"/>
              <a:t>limited</a:t>
            </a:r>
            <a:r>
              <a:rPr spc="-30" dirty="0"/>
              <a:t> </a:t>
            </a:r>
            <a:r>
              <a:rPr dirty="0"/>
              <a:t>search.</a:t>
            </a:r>
            <a:r>
              <a:rPr spc="-5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depth</a:t>
            </a:r>
            <a:r>
              <a:rPr spc="-10" dirty="0"/>
              <a:t> </a:t>
            </a:r>
            <a:r>
              <a:rPr dirty="0"/>
              <a:t>limit</a:t>
            </a:r>
            <a:r>
              <a:rPr spc="-20" dirty="0"/>
              <a:t> </a:t>
            </a:r>
            <a:r>
              <a:rPr dirty="0"/>
              <a:t>solves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10" dirty="0"/>
              <a:t>infinite-</a:t>
            </a:r>
            <a:r>
              <a:rPr dirty="0"/>
              <a:t>path</a:t>
            </a:r>
            <a:r>
              <a:rPr spc="-10" dirty="0"/>
              <a:t> problem.</a:t>
            </a:r>
          </a:p>
          <a:p>
            <a:pPr marL="396240" marR="5080" indent="-384175" algn="just">
              <a:lnSpc>
                <a:spcPts val="2300"/>
              </a:lnSpc>
              <a:spcBef>
                <a:spcPts val="111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25" dirty="0"/>
              <a:t> </a:t>
            </a:r>
            <a:r>
              <a:rPr dirty="0"/>
              <a:t>search</a:t>
            </a:r>
            <a:r>
              <a:rPr spc="35" dirty="0"/>
              <a:t> </a:t>
            </a:r>
            <a:r>
              <a:rPr dirty="0"/>
              <a:t>can</a:t>
            </a:r>
            <a:r>
              <a:rPr spc="30" dirty="0"/>
              <a:t> </a:t>
            </a:r>
            <a:r>
              <a:rPr dirty="0"/>
              <a:t>be</a:t>
            </a:r>
            <a:r>
              <a:rPr spc="30" dirty="0"/>
              <a:t> </a:t>
            </a:r>
            <a:r>
              <a:rPr dirty="0"/>
              <a:t>implemented</a:t>
            </a:r>
            <a:r>
              <a:rPr spc="30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dirty="0"/>
              <a:t>a</a:t>
            </a:r>
            <a:r>
              <a:rPr spc="30" dirty="0"/>
              <a:t> </a:t>
            </a:r>
            <a:r>
              <a:rPr dirty="0"/>
              <a:t>simple</a:t>
            </a:r>
            <a:r>
              <a:rPr spc="30" dirty="0"/>
              <a:t> </a:t>
            </a:r>
            <a:r>
              <a:rPr dirty="0"/>
              <a:t>modification</a:t>
            </a:r>
            <a:r>
              <a:rPr spc="30" dirty="0"/>
              <a:t> </a:t>
            </a:r>
            <a:r>
              <a:rPr dirty="0"/>
              <a:t>to</a:t>
            </a:r>
            <a:r>
              <a:rPr spc="30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dirty="0"/>
              <a:t>general</a:t>
            </a:r>
            <a:r>
              <a:rPr spc="25" dirty="0"/>
              <a:t> </a:t>
            </a:r>
            <a:r>
              <a:rPr dirty="0"/>
              <a:t>tree</a:t>
            </a:r>
            <a:r>
              <a:rPr spc="30" dirty="0"/>
              <a:t> </a:t>
            </a:r>
            <a:r>
              <a:rPr spc="-330" dirty="0"/>
              <a:t>or</a:t>
            </a:r>
            <a:r>
              <a:rPr spc="-10" dirty="0"/>
              <a:t> graph-</a:t>
            </a:r>
            <a:r>
              <a:rPr dirty="0"/>
              <a:t>search</a:t>
            </a:r>
            <a:r>
              <a:rPr spc="20" dirty="0"/>
              <a:t> </a:t>
            </a:r>
            <a:r>
              <a:rPr spc="-10" dirty="0"/>
              <a:t>algorithm.</a:t>
            </a:r>
          </a:p>
          <a:p>
            <a:pPr marL="396240" marR="5080" indent="-384175" algn="just">
              <a:lnSpc>
                <a:spcPct val="94000"/>
              </a:lnSpc>
              <a:spcBef>
                <a:spcPts val="107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dirty="0"/>
              <a:t>Notice</a:t>
            </a:r>
            <a:r>
              <a:rPr spc="235" dirty="0"/>
              <a:t> </a:t>
            </a:r>
            <a:r>
              <a:rPr dirty="0"/>
              <a:t>that</a:t>
            </a:r>
            <a:r>
              <a:rPr spc="240" dirty="0"/>
              <a:t> </a:t>
            </a:r>
            <a:r>
              <a:rPr spc="-10" dirty="0"/>
              <a:t>depth-</a:t>
            </a:r>
            <a:r>
              <a:rPr dirty="0"/>
              <a:t>limited</a:t>
            </a:r>
            <a:r>
              <a:rPr spc="250" dirty="0"/>
              <a:t> </a:t>
            </a:r>
            <a:r>
              <a:rPr dirty="0"/>
              <a:t>search</a:t>
            </a:r>
            <a:r>
              <a:rPr spc="245" dirty="0"/>
              <a:t> </a:t>
            </a:r>
            <a:r>
              <a:rPr dirty="0"/>
              <a:t>can</a:t>
            </a:r>
            <a:r>
              <a:rPr spc="250" dirty="0"/>
              <a:t> </a:t>
            </a:r>
            <a:r>
              <a:rPr dirty="0"/>
              <a:t>terminate</a:t>
            </a:r>
            <a:r>
              <a:rPr spc="245" dirty="0"/>
              <a:t> </a:t>
            </a:r>
            <a:r>
              <a:rPr dirty="0"/>
              <a:t>with</a:t>
            </a:r>
            <a:r>
              <a:rPr spc="245" dirty="0"/>
              <a:t> </a:t>
            </a:r>
            <a:r>
              <a:rPr dirty="0"/>
              <a:t>two</a:t>
            </a:r>
            <a:r>
              <a:rPr spc="245" dirty="0"/>
              <a:t> </a:t>
            </a:r>
            <a:r>
              <a:rPr dirty="0"/>
              <a:t>kinds</a:t>
            </a:r>
            <a:r>
              <a:rPr spc="240" dirty="0"/>
              <a:t> </a:t>
            </a:r>
            <a:r>
              <a:rPr dirty="0"/>
              <a:t>of</a:t>
            </a:r>
            <a:r>
              <a:rPr spc="245" dirty="0"/>
              <a:t> </a:t>
            </a:r>
            <a:r>
              <a:rPr dirty="0"/>
              <a:t>failure:</a:t>
            </a:r>
            <a:r>
              <a:rPr spc="240" dirty="0"/>
              <a:t> </a:t>
            </a:r>
            <a:r>
              <a:rPr dirty="0"/>
              <a:t>the</a:t>
            </a:r>
            <a:r>
              <a:rPr spc="250" dirty="0"/>
              <a:t> </a:t>
            </a:r>
            <a:r>
              <a:rPr spc="-10" dirty="0"/>
              <a:t>standard </a:t>
            </a:r>
            <a:r>
              <a:rPr dirty="0"/>
              <a:t>failure</a:t>
            </a:r>
            <a:r>
              <a:rPr spc="-35" dirty="0"/>
              <a:t> </a:t>
            </a:r>
            <a:r>
              <a:rPr dirty="0"/>
              <a:t>value</a:t>
            </a:r>
            <a:r>
              <a:rPr spc="-25" dirty="0"/>
              <a:t> </a:t>
            </a:r>
            <a:r>
              <a:rPr dirty="0"/>
              <a:t>indicates</a:t>
            </a:r>
            <a:r>
              <a:rPr spc="-25" dirty="0"/>
              <a:t> </a:t>
            </a:r>
            <a:r>
              <a:rPr dirty="0"/>
              <a:t>no</a:t>
            </a:r>
            <a:r>
              <a:rPr spc="-25" dirty="0"/>
              <a:t> </a:t>
            </a:r>
            <a:r>
              <a:rPr dirty="0"/>
              <a:t>solution;</a:t>
            </a:r>
            <a:r>
              <a:rPr spc="-3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cutoff</a:t>
            </a:r>
            <a:r>
              <a:rPr spc="-25" dirty="0"/>
              <a:t> </a:t>
            </a:r>
            <a:r>
              <a:rPr dirty="0"/>
              <a:t>value</a:t>
            </a:r>
            <a:r>
              <a:rPr spc="-25" dirty="0"/>
              <a:t> </a:t>
            </a:r>
            <a:r>
              <a:rPr dirty="0"/>
              <a:t>indicates</a:t>
            </a:r>
            <a:r>
              <a:rPr spc="-25" dirty="0"/>
              <a:t> </a:t>
            </a:r>
            <a:r>
              <a:rPr dirty="0"/>
              <a:t>no</a:t>
            </a:r>
            <a:r>
              <a:rPr spc="-20" dirty="0"/>
              <a:t> </a:t>
            </a:r>
            <a:r>
              <a:rPr dirty="0"/>
              <a:t>solution</a:t>
            </a:r>
            <a:r>
              <a:rPr spc="-20" dirty="0"/>
              <a:t> </a:t>
            </a:r>
            <a:r>
              <a:rPr dirty="0"/>
              <a:t>within</a:t>
            </a:r>
            <a:r>
              <a:rPr spc="-2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depth limit.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13934" y="1651509"/>
            <a:ext cx="671830" cy="514984"/>
            <a:chOff x="8113934" y="1651509"/>
            <a:chExt cx="671830" cy="514984"/>
          </a:xfrm>
        </p:grpSpPr>
        <p:sp>
          <p:nvSpPr>
            <p:cNvPr id="4" name="object 4"/>
            <p:cNvSpPr/>
            <p:nvPr/>
          </p:nvSpPr>
          <p:spPr>
            <a:xfrm>
              <a:off x="8118697" y="1656271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5" y="0"/>
                  </a:moveTo>
                  <a:lnTo>
                    <a:pt x="277205" y="3307"/>
                  </a:lnTo>
                  <a:lnTo>
                    <a:pt x="226293" y="12881"/>
                  </a:lnTo>
                  <a:lnTo>
                    <a:pt x="178819" y="28204"/>
                  </a:lnTo>
                  <a:lnTo>
                    <a:pt x="135464" y="48753"/>
                  </a:lnTo>
                  <a:lnTo>
                    <a:pt x="96911" y="74009"/>
                  </a:lnTo>
                  <a:lnTo>
                    <a:pt x="63839" y="103451"/>
                  </a:lnTo>
                  <a:lnTo>
                    <a:pt x="36931" y="136560"/>
                  </a:lnTo>
                  <a:lnTo>
                    <a:pt x="16868" y="172815"/>
                  </a:lnTo>
                  <a:lnTo>
                    <a:pt x="4330" y="211695"/>
                  </a:lnTo>
                  <a:lnTo>
                    <a:pt x="0" y="252681"/>
                  </a:lnTo>
                  <a:lnTo>
                    <a:pt x="4330" y="293668"/>
                  </a:lnTo>
                  <a:lnTo>
                    <a:pt x="16868" y="332549"/>
                  </a:lnTo>
                  <a:lnTo>
                    <a:pt x="36931" y="368804"/>
                  </a:lnTo>
                  <a:lnTo>
                    <a:pt x="63839" y="401912"/>
                  </a:lnTo>
                  <a:lnTo>
                    <a:pt x="96911" y="431355"/>
                  </a:lnTo>
                  <a:lnTo>
                    <a:pt x="135464" y="456611"/>
                  </a:lnTo>
                  <a:lnTo>
                    <a:pt x="178819" y="477160"/>
                  </a:lnTo>
                  <a:lnTo>
                    <a:pt x="226293" y="492482"/>
                  </a:lnTo>
                  <a:lnTo>
                    <a:pt x="277205" y="502057"/>
                  </a:lnTo>
                  <a:lnTo>
                    <a:pt x="330875" y="505364"/>
                  </a:lnTo>
                  <a:lnTo>
                    <a:pt x="384545" y="502057"/>
                  </a:lnTo>
                  <a:lnTo>
                    <a:pt x="435458" y="492482"/>
                  </a:lnTo>
                  <a:lnTo>
                    <a:pt x="482932" y="477160"/>
                  </a:lnTo>
                  <a:lnTo>
                    <a:pt x="526287" y="456611"/>
                  </a:lnTo>
                  <a:lnTo>
                    <a:pt x="564841" y="431355"/>
                  </a:lnTo>
                  <a:lnTo>
                    <a:pt x="597912" y="401912"/>
                  </a:lnTo>
                  <a:lnTo>
                    <a:pt x="624820" y="368804"/>
                  </a:lnTo>
                  <a:lnTo>
                    <a:pt x="644884" y="332549"/>
                  </a:lnTo>
                  <a:lnTo>
                    <a:pt x="657421" y="293668"/>
                  </a:lnTo>
                  <a:lnTo>
                    <a:pt x="661752" y="252681"/>
                  </a:lnTo>
                  <a:lnTo>
                    <a:pt x="657421" y="211695"/>
                  </a:lnTo>
                  <a:lnTo>
                    <a:pt x="644884" y="172815"/>
                  </a:lnTo>
                  <a:lnTo>
                    <a:pt x="624820" y="136560"/>
                  </a:lnTo>
                  <a:lnTo>
                    <a:pt x="597912" y="103451"/>
                  </a:lnTo>
                  <a:lnTo>
                    <a:pt x="564841" y="74009"/>
                  </a:lnTo>
                  <a:lnTo>
                    <a:pt x="526287" y="48753"/>
                  </a:lnTo>
                  <a:lnTo>
                    <a:pt x="482932" y="28204"/>
                  </a:lnTo>
                  <a:lnTo>
                    <a:pt x="435458" y="12881"/>
                  </a:lnTo>
                  <a:lnTo>
                    <a:pt x="384545" y="3307"/>
                  </a:lnTo>
                  <a:lnTo>
                    <a:pt x="330875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18697" y="1656271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386508" y="1675891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39602" y="2561164"/>
            <a:ext cx="671830" cy="514984"/>
            <a:chOff x="5939602" y="2561164"/>
            <a:chExt cx="671830" cy="514984"/>
          </a:xfrm>
        </p:grpSpPr>
        <p:sp>
          <p:nvSpPr>
            <p:cNvPr id="8" name="object 8"/>
            <p:cNvSpPr/>
            <p:nvPr/>
          </p:nvSpPr>
          <p:spPr>
            <a:xfrm>
              <a:off x="5944364" y="2565927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6" y="0"/>
                  </a:moveTo>
                  <a:lnTo>
                    <a:pt x="277207" y="3307"/>
                  </a:lnTo>
                  <a:lnTo>
                    <a:pt x="226294" y="12881"/>
                  </a:lnTo>
                  <a:lnTo>
                    <a:pt x="178820" y="28203"/>
                  </a:lnTo>
                  <a:lnTo>
                    <a:pt x="135465" y="48752"/>
                  </a:lnTo>
                  <a:lnTo>
                    <a:pt x="96911" y="74008"/>
                  </a:lnTo>
                  <a:lnTo>
                    <a:pt x="63840" y="103451"/>
                  </a:lnTo>
                  <a:lnTo>
                    <a:pt x="36931" y="136559"/>
                  </a:lnTo>
                  <a:lnTo>
                    <a:pt x="16868" y="172814"/>
                  </a:lnTo>
                  <a:lnTo>
                    <a:pt x="4330" y="211695"/>
                  </a:lnTo>
                  <a:lnTo>
                    <a:pt x="0" y="252681"/>
                  </a:lnTo>
                  <a:lnTo>
                    <a:pt x="4330" y="293668"/>
                  </a:lnTo>
                  <a:lnTo>
                    <a:pt x="16868" y="332548"/>
                  </a:lnTo>
                  <a:lnTo>
                    <a:pt x="36931" y="368803"/>
                  </a:lnTo>
                  <a:lnTo>
                    <a:pt x="63840" y="401912"/>
                  </a:lnTo>
                  <a:lnTo>
                    <a:pt x="96911" y="431354"/>
                  </a:lnTo>
                  <a:lnTo>
                    <a:pt x="135465" y="456610"/>
                  </a:lnTo>
                  <a:lnTo>
                    <a:pt x="178820" y="477159"/>
                  </a:lnTo>
                  <a:lnTo>
                    <a:pt x="226294" y="492481"/>
                  </a:lnTo>
                  <a:lnTo>
                    <a:pt x="277207" y="502056"/>
                  </a:lnTo>
                  <a:lnTo>
                    <a:pt x="330876" y="505363"/>
                  </a:lnTo>
                  <a:lnTo>
                    <a:pt x="384546" y="502056"/>
                  </a:lnTo>
                  <a:lnTo>
                    <a:pt x="435459" y="492481"/>
                  </a:lnTo>
                  <a:lnTo>
                    <a:pt x="482933" y="477159"/>
                  </a:lnTo>
                  <a:lnTo>
                    <a:pt x="526288" y="456610"/>
                  </a:lnTo>
                  <a:lnTo>
                    <a:pt x="564842" y="431354"/>
                  </a:lnTo>
                  <a:lnTo>
                    <a:pt x="597913" y="401912"/>
                  </a:lnTo>
                  <a:lnTo>
                    <a:pt x="624821" y="368803"/>
                  </a:lnTo>
                  <a:lnTo>
                    <a:pt x="644885" y="332548"/>
                  </a:lnTo>
                  <a:lnTo>
                    <a:pt x="657423" y="293668"/>
                  </a:lnTo>
                  <a:lnTo>
                    <a:pt x="661753" y="252681"/>
                  </a:lnTo>
                  <a:lnTo>
                    <a:pt x="657423" y="211695"/>
                  </a:lnTo>
                  <a:lnTo>
                    <a:pt x="644885" y="172814"/>
                  </a:lnTo>
                  <a:lnTo>
                    <a:pt x="624821" y="136559"/>
                  </a:lnTo>
                  <a:lnTo>
                    <a:pt x="597913" y="103451"/>
                  </a:lnTo>
                  <a:lnTo>
                    <a:pt x="564842" y="74008"/>
                  </a:lnTo>
                  <a:lnTo>
                    <a:pt x="526288" y="48752"/>
                  </a:lnTo>
                  <a:lnTo>
                    <a:pt x="482933" y="28203"/>
                  </a:lnTo>
                  <a:lnTo>
                    <a:pt x="435459" y="12881"/>
                  </a:lnTo>
                  <a:lnTo>
                    <a:pt x="384546" y="3307"/>
                  </a:lnTo>
                  <a:lnTo>
                    <a:pt x="330876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4364" y="2565927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12177" y="2587244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B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46716" y="2561164"/>
            <a:ext cx="671830" cy="514984"/>
            <a:chOff x="7546716" y="2561164"/>
            <a:chExt cx="671830" cy="514984"/>
          </a:xfrm>
        </p:grpSpPr>
        <p:sp>
          <p:nvSpPr>
            <p:cNvPr id="12" name="object 12"/>
            <p:cNvSpPr/>
            <p:nvPr/>
          </p:nvSpPr>
          <p:spPr>
            <a:xfrm>
              <a:off x="7551479" y="2565927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6" y="0"/>
                  </a:moveTo>
                  <a:lnTo>
                    <a:pt x="277207" y="3307"/>
                  </a:lnTo>
                  <a:lnTo>
                    <a:pt x="226294" y="12881"/>
                  </a:lnTo>
                  <a:lnTo>
                    <a:pt x="178820" y="28203"/>
                  </a:lnTo>
                  <a:lnTo>
                    <a:pt x="135465" y="48752"/>
                  </a:lnTo>
                  <a:lnTo>
                    <a:pt x="96911" y="74008"/>
                  </a:lnTo>
                  <a:lnTo>
                    <a:pt x="63840" y="103451"/>
                  </a:lnTo>
                  <a:lnTo>
                    <a:pt x="36931" y="136559"/>
                  </a:lnTo>
                  <a:lnTo>
                    <a:pt x="16868" y="172814"/>
                  </a:lnTo>
                  <a:lnTo>
                    <a:pt x="4330" y="211695"/>
                  </a:lnTo>
                  <a:lnTo>
                    <a:pt x="0" y="252681"/>
                  </a:lnTo>
                  <a:lnTo>
                    <a:pt x="4330" y="293668"/>
                  </a:lnTo>
                  <a:lnTo>
                    <a:pt x="16868" y="332548"/>
                  </a:lnTo>
                  <a:lnTo>
                    <a:pt x="36931" y="368803"/>
                  </a:lnTo>
                  <a:lnTo>
                    <a:pt x="63840" y="401912"/>
                  </a:lnTo>
                  <a:lnTo>
                    <a:pt x="96911" y="431354"/>
                  </a:lnTo>
                  <a:lnTo>
                    <a:pt x="135465" y="456610"/>
                  </a:lnTo>
                  <a:lnTo>
                    <a:pt x="178820" y="477159"/>
                  </a:lnTo>
                  <a:lnTo>
                    <a:pt x="226294" y="492481"/>
                  </a:lnTo>
                  <a:lnTo>
                    <a:pt x="277207" y="502056"/>
                  </a:lnTo>
                  <a:lnTo>
                    <a:pt x="330876" y="505363"/>
                  </a:lnTo>
                  <a:lnTo>
                    <a:pt x="384546" y="502056"/>
                  </a:lnTo>
                  <a:lnTo>
                    <a:pt x="435459" y="492481"/>
                  </a:lnTo>
                  <a:lnTo>
                    <a:pt x="482933" y="477159"/>
                  </a:lnTo>
                  <a:lnTo>
                    <a:pt x="526288" y="456610"/>
                  </a:lnTo>
                  <a:lnTo>
                    <a:pt x="564842" y="431354"/>
                  </a:lnTo>
                  <a:lnTo>
                    <a:pt x="597913" y="401912"/>
                  </a:lnTo>
                  <a:lnTo>
                    <a:pt x="624821" y="368803"/>
                  </a:lnTo>
                  <a:lnTo>
                    <a:pt x="644885" y="332548"/>
                  </a:lnTo>
                  <a:lnTo>
                    <a:pt x="657423" y="293668"/>
                  </a:lnTo>
                  <a:lnTo>
                    <a:pt x="661753" y="252681"/>
                  </a:lnTo>
                  <a:lnTo>
                    <a:pt x="657423" y="211695"/>
                  </a:lnTo>
                  <a:lnTo>
                    <a:pt x="644885" y="172814"/>
                  </a:lnTo>
                  <a:lnTo>
                    <a:pt x="624821" y="136559"/>
                  </a:lnTo>
                  <a:lnTo>
                    <a:pt x="597913" y="103451"/>
                  </a:lnTo>
                  <a:lnTo>
                    <a:pt x="564842" y="74008"/>
                  </a:lnTo>
                  <a:lnTo>
                    <a:pt x="526288" y="48752"/>
                  </a:lnTo>
                  <a:lnTo>
                    <a:pt x="482933" y="28203"/>
                  </a:lnTo>
                  <a:lnTo>
                    <a:pt x="435459" y="12881"/>
                  </a:lnTo>
                  <a:lnTo>
                    <a:pt x="384546" y="3307"/>
                  </a:lnTo>
                  <a:lnTo>
                    <a:pt x="330876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51479" y="2565927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819292" y="258724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C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139093" y="2561164"/>
            <a:ext cx="671830" cy="514984"/>
            <a:chOff x="11139093" y="2561164"/>
            <a:chExt cx="671830" cy="514984"/>
          </a:xfrm>
        </p:grpSpPr>
        <p:sp>
          <p:nvSpPr>
            <p:cNvPr id="16" name="object 16"/>
            <p:cNvSpPr/>
            <p:nvPr/>
          </p:nvSpPr>
          <p:spPr>
            <a:xfrm>
              <a:off x="11143856" y="2565927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6" y="0"/>
                  </a:moveTo>
                  <a:lnTo>
                    <a:pt x="277206" y="3307"/>
                  </a:lnTo>
                  <a:lnTo>
                    <a:pt x="226293" y="12881"/>
                  </a:lnTo>
                  <a:lnTo>
                    <a:pt x="178819" y="28203"/>
                  </a:lnTo>
                  <a:lnTo>
                    <a:pt x="135464" y="48752"/>
                  </a:lnTo>
                  <a:lnTo>
                    <a:pt x="96911" y="74008"/>
                  </a:lnTo>
                  <a:lnTo>
                    <a:pt x="63839" y="103451"/>
                  </a:lnTo>
                  <a:lnTo>
                    <a:pt x="36931" y="136559"/>
                  </a:lnTo>
                  <a:lnTo>
                    <a:pt x="16868" y="172814"/>
                  </a:lnTo>
                  <a:lnTo>
                    <a:pt x="4330" y="211695"/>
                  </a:lnTo>
                  <a:lnTo>
                    <a:pt x="0" y="252681"/>
                  </a:lnTo>
                  <a:lnTo>
                    <a:pt x="4330" y="293668"/>
                  </a:lnTo>
                  <a:lnTo>
                    <a:pt x="16868" y="332548"/>
                  </a:lnTo>
                  <a:lnTo>
                    <a:pt x="36931" y="368803"/>
                  </a:lnTo>
                  <a:lnTo>
                    <a:pt x="63839" y="401912"/>
                  </a:lnTo>
                  <a:lnTo>
                    <a:pt x="96911" y="431354"/>
                  </a:lnTo>
                  <a:lnTo>
                    <a:pt x="135464" y="456610"/>
                  </a:lnTo>
                  <a:lnTo>
                    <a:pt x="178819" y="477159"/>
                  </a:lnTo>
                  <a:lnTo>
                    <a:pt x="226293" y="492481"/>
                  </a:lnTo>
                  <a:lnTo>
                    <a:pt x="277206" y="502056"/>
                  </a:lnTo>
                  <a:lnTo>
                    <a:pt x="330876" y="505363"/>
                  </a:lnTo>
                  <a:lnTo>
                    <a:pt x="384546" y="502056"/>
                  </a:lnTo>
                  <a:lnTo>
                    <a:pt x="435459" y="492481"/>
                  </a:lnTo>
                  <a:lnTo>
                    <a:pt x="482933" y="477159"/>
                  </a:lnTo>
                  <a:lnTo>
                    <a:pt x="526287" y="456610"/>
                  </a:lnTo>
                  <a:lnTo>
                    <a:pt x="564841" y="431354"/>
                  </a:lnTo>
                  <a:lnTo>
                    <a:pt x="597912" y="401912"/>
                  </a:lnTo>
                  <a:lnTo>
                    <a:pt x="624820" y="368803"/>
                  </a:lnTo>
                  <a:lnTo>
                    <a:pt x="644884" y="332548"/>
                  </a:lnTo>
                  <a:lnTo>
                    <a:pt x="657421" y="293668"/>
                  </a:lnTo>
                  <a:lnTo>
                    <a:pt x="661752" y="252681"/>
                  </a:lnTo>
                  <a:lnTo>
                    <a:pt x="657421" y="211695"/>
                  </a:lnTo>
                  <a:lnTo>
                    <a:pt x="644884" y="172814"/>
                  </a:lnTo>
                  <a:lnTo>
                    <a:pt x="624820" y="136559"/>
                  </a:lnTo>
                  <a:lnTo>
                    <a:pt x="597912" y="103451"/>
                  </a:lnTo>
                  <a:lnTo>
                    <a:pt x="564841" y="74008"/>
                  </a:lnTo>
                  <a:lnTo>
                    <a:pt x="526287" y="48752"/>
                  </a:lnTo>
                  <a:lnTo>
                    <a:pt x="482933" y="28203"/>
                  </a:lnTo>
                  <a:lnTo>
                    <a:pt x="435459" y="12881"/>
                  </a:lnTo>
                  <a:lnTo>
                    <a:pt x="384546" y="3307"/>
                  </a:lnTo>
                  <a:lnTo>
                    <a:pt x="330876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43856" y="2565927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411667" y="258724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153831" y="2561164"/>
            <a:ext cx="671830" cy="514984"/>
            <a:chOff x="9153831" y="2561164"/>
            <a:chExt cx="671830" cy="514984"/>
          </a:xfrm>
        </p:grpSpPr>
        <p:sp>
          <p:nvSpPr>
            <p:cNvPr id="20" name="object 20"/>
            <p:cNvSpPr/>
            <p:nvPr/>
          </p:nvSpPr>
          <p:spPr>
            <a:xfrm>
              <a:off x="9158594" y="2565927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6" y="0"/>
                  </a:moveTo>
                  <a:lnTo>
                    <a:pt x="277206" y="3307"/>
                  </a:lnTo>
                  <a:lnTo>
                    <a:pt x="226293" y="12881"/>
                  </a:lnTo>
                  <a:lnTo>
                    <a:pt x="178819" y="28203"/>
                  </a:lnTo>
                  <a:lnTo>
                    <a:pt x="135464" y="48752"/>
                  </a:lnTo>
                  <a:lnTo>
                    <a:pt x="96911" y="74008"/>
                  </a:lnTo>
                  <a:lnTo>
                    <a:pt x="63839" y="103451"/>
                  </a:lnTo>
                  <a:lnTo>
                    <a:pt x="36931" y="136559"/>
                  </a:lnTo>
                  <a:lnTo>
                    <a:pt x="16868" y="172814"/>
                  </a:lnTo>
                  <a:lnTo>
                    <a:pt x="4330" y="211695"/>
                  </a:lnTo>
                  <a:lnTo>
                    <a:pt x="0" y="252681"/>
                  </a:lnTo>
                  <a:lnTo>
                    <a:pt x="4330" y="293668"/>
                  </a:lnTo>
                  <a:lnTo>
                    <a:pt x="16868" y="332548"/>
                  </a:lnTo>
                  <a:lnTo>
                    <a:pt x="36931" y="368803"/>
                  </a:lnTo>
                  <a:lnTo>
                    <a:pt x="63839" y="401912"/>
                  </a:lnTo>
                  <a:lnTo>
                    <a:pt x="96911" y="431354"/>
                  </a:lnTo>
                  <a:lnTo>
                    <a:pt x="135464" y="456610"/>
                  </a:lnTo>
                  <a:lnTo>
                    <a:pt x="178819" y="477159"/>
                  </a:lnTo>
                  <a:lnTo>
                    <a:pt x="226293" y="492481"/>
                  </a:lnTo>
                  <a:lnTo>
                    <a:pt x="277206" y="502056"/>
                  </a:lnTo>
                  <a:lnTo>
                    <a:pt x="330876" y="505363"/>
                  </a:lnTo>
                  <a:lnTo>
                    <a:pt x="384546" y="502056"/>
                  </a:lnTo>
                  <a:lnTo>
                    <a:pt x="435459" y="492481"/>
                  </a:lnTo>
                  <a:lnTo>
                    <a:pt x="482933" y="477159"/>
                  </a:lnTo>
                  <a:lnTo>
                    <a:pt x="526287" y="456610"/>
                  </a:lnTo>
                  <a:lnTo>
                    <a:pt x="564841" y="431354"/>
                  </a:lnTo>
                  <a:lnTo>
                    <a:pt x="597912" y="401912"/>
                  </a:lnTo>
                  <a:lnTo>
                    <a:pt x="624820" y="368803"/>
                  </a:lnTo>
                  <a:lnTo>
                    <a:pt x="644884" y="332548"/>
                  </a:lnTo>
                  <a:lnTo>
                    <a:pt x="657421" y="293668"/>
                  </a:lnTo>
                  <a:lnTo>
                    <a:pt x="661752" y="252681"/>
                  </a:lnTo>
                  <a:lnTo>
                    <a:pt x="657421" y="211695"/>
                  </a:lnTo>
                  <a:lnTo>
                    <a:pt x="644884" y="172814"/>
                  </a:lnTo>
                  <a:lnTo>
                    <a:pt x="624820" y="136559"/>
                  </a:lnTo>
                  <a:lnTo>
                    <a:pt x="597912" y="103451"/>
                  </a:lnTo>
                  <a:lnTo>
                    <a:pt x="564841" y="74008"/>
                  </a:lnTo>
                  <a:lnTo>
                    <a:pt x="526287" y="48752"/>
                  </a:lnTo>
                  <a:lnTo>
                    <a:pt x="482933" y="28203"/>
                  </a:lnTo>
                  <a:lnTo>
                    <a:pt x="435459" y="12881"/>
                  </a:lnTo>
                  <a:lnTo>
                    <a:pt x="384546" y="3307"/>
                  </a:lnTo>
                  <a:lnTo>
                    <a:pt x="330876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58594" y="2565927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426406" y="2587244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88776" y="3470819"/>
            <a:ext cx="671830" cy="514984"/>
            <a:chOff x="5088776" y="3470819"/>
            <a:chExt cx="671830" cy="514984"/>
          </a:xfrm>
        </p:grpSpPr>
        <p:sp>
          <p:nvSpPr>
            <p:cNvPr id="24" name="object 24"/>
            <p:cNvSpPr/>
            <p:nvPr/>
          </p:nvSpPr>
          <p:spPr>
            <a:xfrm>
              <a:off x="5093539" y="3475582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5" y="0"/>
                  </a:moveTo>
                  <a:lnTo>
                    <a:pt x="277205" y="3307"/>
                  </a:lnTo>
                  <a:lnTo>
                    <a:pt x="226293" y="12881"/>
                  </a:lnTo>
                  <a:lnTo>
                    <a:pt x="178819" y="28204"/>
                  </a:lnTo>
                  <a:lnTo>
                    <a:pt x="135464" y="48753"/>
                  </a:lnTo>
                  <a:lnTo>
                    <a:pt x="96911" y="74009"/>
                  </a:lnTo>
                  <a:lnTo>
                    <a:pt x="63839" y="103451"/>
                  </a:lnTo>
                  <a:lnTo>
                    <a:pt x="36931" y="136560"/>
                  </a:lnTo>
                  <a:lnTo>
                    <a:pt x="16868" y="172815"/>
                  </a:lnTo>
                  <a:lnTo>
                    <a:pt x="4330" y="211696"/>
                  </a:lnTo>
                  <a:lnTo>
                    <a:pt x="0" y="252683"/>
                  </a:lnTo>
                  <a:lnTo>
                    <a:pt x="4330" y="293669"/>
                  </a:lnTo>
                  <a:lnTo>
                    <a:pt x="16868" y="332549"/>
                  </a:lnTo>
                  <a:lnTo>
                    <a:pt x="36931" y="368804"/>
                  </a:lnTo>
                  <a:lnTo>
                    <a:pt x="63839" y="401913"/>
                  </a:lnTo>
                  <a:lnTo>
                    <a:pt x="96911" y="431355"/>
                  </a:lnTo>
                  <a:lnTo>
                    <a:pt x="135464" y="456611"/>
                  </a:lnTo>
                  <a:lnTo>
                    <a:pt x="178819" y="477160"/>
                  </a:lnTo>
                  <a:lnTo>
                    <a:pt x="226293" y="492482"/>
                  </a:lnTo>
                  <a:lnTo>
                    <a:pt x="277205" y="502057"/>
                  </a:lnTo>
                  <a:lnTo>
                    <a:pt x="330875" y="505364"/>
                  </a:lnTo>
                  <a:lnTo>
                    <a:pt x="384545" y="502057"/>
                  </a:lnTo>
                  <a:lnTo>
                    <a:pt x="435458" y="492482"/>
                  </a:lnTo>
                  <a:lnTo>
                    <a:pt x="482932" y="477160"/>
                  </a:lnTo>
                  <a:lnTo>
                    <a:pt x="526287" y="456611"/>
                  </a:lnTo>
                  <a:lnTo>
                    <a:pt x="564841" y="431355"/>
                  </a:lnTo>
                  <a:lnTo>
                    <a:pt x="597912" y="401913"/>
                  </a:lnTo>
                  <a:lnTo>
                    <a:pt x="624820" y="368804"/>
                  </a:lnTo>
                  <a:lnTo>
                    <a:pt x="644884" y="332549"/>
                  </a:lnTo>
                  <a:lnTo>
                    <a:pt x="657421" y="293669"/>
                  </a:lnTo>
                  <a:lnTo>
                    <a:pt x="661752" y="252683"/>
                  </a:lnTo>
                  <a:lnTo>
                    <a:pt x="657421" y="211696"/>
                  </a:lnTo>
                  <a:lnTo>
                    <a:pt x="644884" y="172815"/>
                  </a:lnTo>
                  <a:lnTo>
                    <a:pt x="624820" y="136560"/>
                  </a:lnTo>
                  <a:lnTo>
                    <a:pt x="597912" y="103451"/>
                  </a:lnTo>
                  <a:lnTo>
                    <a:pt x="564841" y="74009"/>
                  </a:lnTo>
                  <a:lnTo>
                    <a:pt x="526287" y="48753"/>
                  </a:lnTo>
                  <a:lnTo>
                    <a:pt x="482932" y="28204"/>
                  </a:lnTo>
                  <a:lnTo>
                    <a:pt x="435458" y="12881"/>
                  </a:lnTo>
                  <a:lnTo>
                    <a:pt x="384545" y="3307"/>
                  </a:lnTo>
                  <a:lnTo>
                    <a:pt x="330875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93539" y="3475582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361350" y="349554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F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601355" y="3470819"/>
            <a:ext cx="671830" cy="514984"/>
            <a:chOff x="6601355" y="3470819"/>
            <a:chExt cx="671830" cy="514984"/>
          </a:xfrm>
        </p:grpSpPr>
        <p:sp>
          <p:nvSpPr>
            <p:cNvPr id="28" name="object 28"/>
            <p:cNvSpPr/>
            <p:nvPr/>
          </p:nvSpPr>
          <p:spPr>
            <a:xfrm>
              <a:off x="6606118" y="3475582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5" y="0"/>
                  </a:moveTo>
                  <a:lnTo>
                    <a:pt x="277205" y="3307"/>
                  </a:lnTo>
                  <a:lnTo>
                    <a:pt x="226293" y="12881"/>
                  </a:lnTo>
                  <a:lnTo>
                    <a:pt x="178819" y="28204"/>
                  </a:lnTo>
                  <a:lnTo>
                    <a:pt x="135464" y="48753"/>
                  </a:lnTo>
                  <a:lnTo>
                    <a:pt x="96911" y="74009"/>
                  </a:lnTo>
                  <a:lnTo>
                    <a:pt x="63839" y="103451"/>
                  </a:lnTo>
                  <a:lnTo>
                    <a:pt x="36931" y="136560"/>
                  </a:lnTo>
                  <a:lnTo>
                    <a:pt x="16868" y="172815"/>
                  </a:lnTo>
                  <a:lnTo>
                    <a:pt x="4330" y="211696"/>
                  </a:lnTo>
                  <a:lnTo>
                    <a:pt x="0" y="252683"/>
                  </a:lnTo>
                  <a:lnTo>
                    <a:pt x="4330" y="293669"/>
                  </a:lnTo>
                  <a:lnTo>
                    <a:pt x="16868" y="332549"/>
                  </a:lnTo>
                  <a:lnTo>
                    <a:pt x="36931" y="368804"/>
                  </a:lnTo>
                  <a:lnTo>
                    <a:pt x="63839" y="401913"/>
                  </a:lnTo>
                  <a:lnTo>
                    <a:pt x="96911" y="431355"/>
                  </a:lnTo>
                  <a:lnTo>
                    <a:pt x="135464" y="456611"/>
                  </a:lnTo>
                  <a:lnTo>
                    <a:pt x="178819" y="477160"/>
                  </a:lnTo>
                  <a:lnTo>
                    <a:pt x="226293" y="492482"/>
                  </a:lnTo>
                  <a:lnTo>
                    <a:pt x="277205" y="502057"/>
                  </a:lnTo>
                  <a:lnTo>
                    <a:pt x="330875" y="505364"/>
                  </a:lnTo>
                  <a:lnTo>
                    <a:pt x="384545" y="502057"/>
                  </a:lnTo>
                  <a:lnTo>
                    <a:pt x="435458" y="492482"/>
                  </a:lnTo>
                  <a:lnTo>
                    <a:pt x="482932" y="477160"/>
                  </a:lnTo>
                  <a:lnTo>
                    <a:pt x="526287" y="456611"/>
                  </a:lnTo>
                  <a:lnTo>
                    <a:pt x="564841" y="431355"/>
                  </a:lnTo>
                  <a:lnTo>
                    <a:pt x="597912" y="401913"/>
                  </a:lnTo>
                  <a:lnTo>
                    <a:pt x="624820" y="368804"/>
                  </a:lnTo>
                  <a:lnTo>
                    <a:pt x="644884" y="332549"/>
                  </a:lnTo>
                  <a:lnTo>
                    <a:pt x="657421" y="293669"/>
                  </a:lnTo>
                  <a:lnTo>
                    <a:pt x="661752" y="252683"/>
                  </a:lnTo>
                  <a:lnTo>
                    <a:pt x="657421" y="211696"/>
                  </a:lnTo>
                  <a:lnTo>
                    <a:pt x="644884" y="172815"/>
                  </a:lnTo>
                  <a:lnTo>
                    <a:pt x="624820" y="136560"/>
                  </a:lnTo>
                  <a:lnTo>
                    <a:pt x="597912" y="103451"/>
                  </a:lnTo>
                  <a:lnTo>
                    <a:pt x="564841" y="74009"/>
                  </a:lnTo>
                  <a:lnTo>
                    <a:pt x="526287" y="48753"/>
                  </a:lnTo>
                  <a:lnTo>
                    <a:pt x="482932" y="28204"/>
                  </a:lnTo>
                  <a:lnTo>
                    <a:pt x="435458" y="12881"/>
                  </a:lnTo>
                  <a:lnTo>
                    <a:pt x="384545" y="3307"/>
                  </a:lnTo>
                  <a:lnTo>
                    <a:pt x="330875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06118" y="3475582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873929" y="3495547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G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019398" y="3470819"/>
            <a:ext cx="671830" cy="514984"/>
            <a:chOff x="8019398" y="3470819"/>
            <a:chExt cx="671830" cy="514984"/>
          </a:xfrm>
        </p:grpSpPr>
        <p:sp>
          <p:nvSpPr>
            <p:cNvPr id="32" name="object 32"/>
            <p:cNvSpPr/>
            <p:nvPr/>
          </p:nvSpPr>
          <p:spPr>
            <a:xfrm>
              <a:off x="8024161" y="3475582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5" y="0"/>
                  </a:moveTo>
                  <a:lnTo>
                    <a:pt x="277205" y="3307"/>
                  </a:lnTo>
                  <a:lnTo>
                    <a:pt x="226293" y="12881"/>
                  </a:lnTo>
                  <a:lnTo>
                    <a:pt x="178819" y="28204"/>
                  </a:lnTo>
                  <a:lnTo>
                    <a:pt x="135464" y="48753"/>
                  </a:lnTo>
                  <a:lnTo>
                    <a:pt x="96911" y="74009"/>
                  </a:lnTo>
                  <a:lnTo>
                    <a:pt x="63839" y="103451"/>
                  </a:lnTo>
                  <a:lnTo>
                    <a:pt x="36931" y="136560"/>
                  </a:lnTo>
                  <a:lnTo>
                    <a:pt x="16868" y="172815"/>
                  </a:lnTo>
                  <a:lnTo>
                    <a:pt x="4330" y="211696"/>
                  </a:lnTo>
                  <a:lnTo>
                    <a:pt x="0" y="252683"/>
                  </a:lnTo>
                  <a:lnTo>
                    <a:pt x="4330" y="293669"/>
                  </a:lnTo>
                  <a:lnTo>
                    <a:pt x="16868" y="332549"/>
                  </a:lnTo>
                  <a:lnTo>
                    <a:pt x="36931" y="368804"/>
                  </a:lnTo>
                  <a:lnTo>
                    <a:pt x="63839" y="401913"/>
                  </a:lnTo>
                  <a:lnTo>
                    <a:pt x="96911" y="431355"/>
                  </a:lnTo>
                  <a:lnTo>
                    <a:pt x="135464" y="456611"/>
                  </a:lnTo>
                  <a:lnTo>
                    <a:pt x="178819" y="477160"/>
                  </a:lnTo>
                  <a:lnTo>
                    <a:pt x="226293" y="492482"/>
                  </a:lnTo>
                  <a:lnTo>
                    <a:pt x="277205" y="502057"/>
                  </a:lnTo>
                  <a:lnTo>
                    <a:pt x="330875" y="505364"/>
                  </a:lnTo>
                  <a:lnTo>
                    <a:pt x="384545" y="502057"/>
                  </a:lnTo>
                  <a:lnTo>
                    <a:pt x="435458" y="492482"/>
                  </a:lnTo>
                  <a:lnTo>
                    <a:pt x="482932" y="477160"/>
                  </a:lnTo>
                  <a:lnTo>
                    <a:pt x="526287" y="456611"/>
                  </a:lnTo>
                  <a:lnTo>
                    <a:pt x="564840" y="431355"/>
                  </a:lnTo>
                  <a:lnTo>
                    <a:pt x="597912" y="401913"/>
                  </a:lnTo>
                  <a:lnTo>
                    <a:pt x="624820" y="368804"/>
                  </a:lnTo>
                  <a:lnTo>
                    <a:pt x="644884" y="332549"/>
                  </a:lnTo>
                  <a:lnTo>
                    <a:pt x="657421" y="293669"/>
                  </a:lnTo>
                  <a:lnTo>
                    <a:pt x="661752" y="252683"/>
                  </a:lnTo>
                  <a:lnTo>
                    <a:pt x="657421" y="211696"/>
                  </a:lnTo>
                  <a:lnTo>
                    <a:pt x="644884" y="172815"/>
                  </a:lnTo>
                  <a:lnTo>
                    <a:pt x="624820" y="136560"/>
                  </a:lnTo>
                  <a:lnTo>
                    <a:pt x="597912" y="103451"/>
                  </a:lnTo>
                  <a:lnTo>
                    <a:pt x="564840" y="74009"/>
                  </a:lnTo>
                  <a:lnTo>
                    <a:pt x="526287" y="48753"/>
                  </a:lnTo>
                  <a:lnTo>
                    <a:pt x="482932" y="28204"/>
                  </a:lnTo>
                  <a:lnTo>
                    <a:pt x="435458" y="12881"/>
                  </a:lnTo>
                  <a:lnTo>
                    <a:pt x="384545" y="3307"/>
                  </a:lnTo>
                  <a:lnTo>
                    <a:pt x="330875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24161" y="3475582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291973" y="3495547"/>
            <a:ext cx="172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H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964759" y="3470819"/>
            <a:ext cx="671830" cy="514984"/>
            <a:chOff x="8964759" y="3470819"/>
            <a:chExt cx="671830" cy="514984"/>
          </a:xfrm>
        </p:grpSpPr>
        <p:sp>
          <p:nvSpPr>
            <p:cNvPr id="36" name="object 36"/>
            <p:cNvSpPr/>
            <p:nvPr/>
          </p:nvSpPr>
          <p:spPr>
            <a:xfrm>
              <a:off x="8969522" y="3475582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6" y="0"/>
                  </a:moveTo>
                  <a:lnTo>
                    <a:pt x="277207" y="3307"/>
                  </a:lnTo>
                  <a:lnTo>
                    <a:pt x="226294" y="12881"/>
                  </a:lnTo>
                  <a:lnTo>
                    <a:pt x="178820" y="28204"/>
                  </a:lnTo>
                  <a:lnTo>
                    <a:pt x="135465" y="48753"/>
                  </a:lnTo>
                  <a:lnTo>
                    <a:pt x="96911" y="74009"/>
                  </a:lnTo>
                  <a:lnTo>
                    <a:pt x="63840" y="103451"/>
                  </a:lnTo>
                  <a:lnTo>
                    <a:pt x="36931" y="136560"/>
                  </a:lnTo>
                  <a:lnTo>
                    <a:pt x="16868" y="172815"/>
                  </a:lnTo>
                  <a:lnTo>
                    <a:pt x="4330" y="211696"/>
                  </a:lnTo>
                  <a:lnTo>
                    <a:pt x="0" y="252683"/>
                  </a:lnTo>
                  <a:lnTo>
                    <a:pt x="4330" y="293669"/>
                  </a:lnTo>
                  <a:lnTo>
                    <a:pt x="16868" y="332549"/>
                  </a:lnTo>
                  <a:lnTo>
                    <a:pt x="36931" y="368804"/>
                  </a:lnTo>
                  <a:lnTo>
                    <a:pt x="63840" y="401913"/>
                  </a:lnTo>
                  <a:lnTo>
                    <a:pt x="96911" y="431355"/>
                  </a:lnTo>
                  <a:lnTo>
                    <a:pt x="135465" y="456611"/>
                  </a:lnTo>
                  <a:lnTo>
                    <a:pt x="178820" y="477160"/>
                  </a:lnTo>
                  <a:lnTo>
                    <a:pt x="226294" y="492482"/>
                  </a:lnTo>
                  <a:lnTo>
                    <a:pt x="277207" y="502057"/>
                  </a:lnTo>
                  <a:lnTo>
                    <a:pt x="330876" y="505364"/>
                  </a:lnTo>
                  <a:lnTo>
                    <a:pt x="384546" y="502057"/>
                  </a:lnTo>
                  <a:lnTo>
                    <a:pt x="435459" y="492482"/>
                  </a:lnTo>
                  <a:lnTo>
                    <a:pt x="482933" y="477160"/>
                  </a:lnTo>
                  <a:lnTo>
                    <a:pt x="526288" y="456611"/>
                  </a:lnTo>
                  <a:lnTo>
                    <a:pt x="564842" y="431355"/>
                  </a:lnTo>
                  <a:lnTo>
                    <a:pt x="597913" y="401913"/>
                  </a:lnTo>
                  <a:lnTo>
                    <a:pt x="624821" y="368804"/>
                  </a:lnTo>
                  <a:lnTo>
                    <a:pt x="644885" y="332549"/>
                  </a:lnTo>
                  <a:lnTo>
                    <a:pt x="657423" y="293669"/>
                  </a:lnTo>
                  <a:lnTo>
                    <a:pt x="661753" y="252683"/>
                  </a:lnTo>
                  <a:lnTo>
                    <a:pt x="657423" y="211696"/>
                  </a:lnTo>
                  <a:lnTo>
                    <a:pt x="644885" y="172815"/>
                  </a:lnTo>
                  <a:lnTo>
                    <a:pt x="624821" y="136560"/>
                  </a:lnTo>
                  <a:lnTo>
                    <a:pt x="597913" y="103451"/>
                  </a:lnTo>
                  <a:lnTo>
                    <a:pt x="564842" y="74009"/>
                  </a:lnTo>
                  <a:lnTo>
                    <a:pt x="526288" y="48753"/>
                  </a:lnTo>
                  <a:lnTo>
                    <a:pt x="482933" y="28204"/>
                  </a:lnTo>
                  <a:lnTo>
                    <a:pt x="435459" y="12881"/>
                  </a:lnTo>
                  <a:lnTo>
                    <a:pt x="384546" y="3307"/>
                  </a:lnTo>
                  <a:lnTo>
                    <a:pt x="330876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969522" y="3475582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237334" y="3495547"/>
            <a:ext cx="8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I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193731" y="3470819"/>
            <a:ext cx="671830" cy="514984"/>
            <a:chOff x="10193731" y="3470819"/>
            <a:chExt cx="671830" cy="514984"/>
          </a:xfrm>
        </p:grpSpPr>
        <p:sp>
          <p:nvSpPr>
            <p:cNvPr id="40" name="object 40"/>
            <p:cNvSpPr/>
            <p:nvPr/>
          </p:nvSpPr>
          <p:spPr>
            <a:xfrm>
              <a:off x="10198493" y="3475582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6" y="0"/>
                  </a:moveTo>
                  <a:lnTo>
                    <a:pt x="277207" y="3307"/>
                  </a:lnTo>
                  <a:lnTo>
                    <a:pt x="226294" y="12881"/>
                  </a:lnTo>
                  <a:lnTo>
                    <a:pt x="178820" y="28204"/>
                  </a:lnTo>
                  <a:lnTo>
                    <a:pt x="135465" y="48753"/>
                  </a:lnTo>
                  <a:lnTo>
                    <a:pt x="96911" y="74009"/>
                  </a:lnTo>
                  <a:lnTo>
                    <a:pt x="63840" y="103451"/>
                  </a:lnTo>
                  <a:lnTo>
                    <a:pt x="36931" y="136560"/>
                  </a:lnTo>
                  <a:lnTo>
                    <a:pt x="16868" y="172815"/>
                  </a:lnTo>
                  <a:lnTo>
                    <a:pt x="4330" y="211696"/>
                  </a:lnTo>
                  <a:lnTo>
                    <a:pt x="0" y="252683"/>
                  </a:lnTo>
                  <a:lnTo>
                    <a:pt x="4330" y="293669"/>
                  </a:lnTo>
                  <a:lnTo>
                    <a:pt x="16868" y="332549"/>
                  </a:lnTo>
                  <a:lnTo>
                    <a:pt x="36931" y="368804"/>
                  </a:lnTo>
                  <a:lnTo>
                    <a:pt x="63840" y="401913"/>
                  </a:lnTo>
                  <a:lnTo>
                    <a:pt x="96911" y="431355"/>
                  </a:lnTo>
                  <a:lnTo>
                    <a:pt x="135465" y="456611"/>
                  </a:lnTo>
                  <a:lnTo>
                    <a:pt x="178820" y="477160"/>
                  </a:lnTo>
                  <a:lnTo>
                    <a:pt x="226294" y="492482"/>
                  </a:lnTo>
                  <a:lnTo>
                    <a:pt x="277207" y="502057"/>
                  </a:lnTo>
                  <a:lnTo>
                    <a:pt x="330876" y="505364"/>
                  </a:lnTo>
                  <a:lnTo>
                    <a:pt x="384546" y="502057"/>
                  </a:lnTo>
                  <a:lnTo>
                    <a:pt x="435459" y="492482"/>
                  </a:lnTo>
                  <a:lnTo>
                    <a:pt x="482933" y="477160"/>
                  </a:lnTo>
                  <a:lnTo>
                    <a:pt x="526288" y="456611"/>
                  </a:lnTo>
                  <a:lnTo>
                    <a:pt x="564842" y="431355"/>
                  </a:lnTo>
                  <a:lnTo>
                    <a:pt x="597913" y="401913"/>
                  </a:lnTo>
                  <a:lnTo>
                    <a:pt x="624821" y="368804"/>
                  </a:lnTo>
                  <a:lnTo>
                    <a:pt x="644885" y="332549"/>
                  </a:lnTo>
                  <a:lnTo>
                    <a:pt x="657423" y="293669"/>
                  </a:lnTo>
                  <a:lnTo>
                    <a:pt x="661753" y="252683"/>
                  </a:lnTo>
                  <a:lnTo>
                    <a:pt x="657423" y="211696"/>
                  </a:lnTo>
                  <a:lnTo>
                    <a:pt x="644885" y="172815"/>
                  </a:lnTo>
                  <a:lnTo>
                    <a:pt x="624821" y="136560"/>
                  </a:lnTo>
                  <a:lnTo>
                    <a:pt x="597913" y="103451"/>
                  </a:lnTo>
                  <a:lnTo>
                    <a:pt x="564842" y="74009"/>
                  </a:lnTo>
                  <a:lnTo>
                    <a:pt x="526288" y="48753"/>
                  </a:lnTo>
                  <a:lnTo>
                    <a:pt x="482933" y="28204"/>
                  </a:lnTo>
                  <a:lnTo>
                    <a:pt x="435459" y="12881"/>
                  </a:lnTo>
                  <a:lnTo>
                    <a:pt x="384546" y="3307"/>
                  </a:lnTo>
                  <a:lnTo>
                    <a:pt x="330876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198493" y="3475582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466306" y="3495547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J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939602" y="4582621"/>
            <a:ext cx="671830" cy="514984"/>
            <a:chOff x="5939602" y="4582621"/>
            <a:chExt cx="671830" cy="514984"/>
          </a:xfrm>
        </p:grpSpPr>
        <p:sp>
          <p:nvSpPr>
            <p:cNvPr id="44" name="object 44"/>
            <p:cNvSpPr/>
            <p:nvPr/>
          </p:nvSpPr>
          <p:spPr>
            <a:xfrm>
              <a:off x="5944364" y="4587383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6" y="0"/>
                  </a:moveTo>
                  <a:lnTo>
                    <a:pt x="277207" y="3307"/>
                  </a:lnTo>
                  <a:lnTo>
                    <a:pt x="226294" y="12881"/>
                  </a:lnTo>
                  <a:lnTo>
                    <a:pt x="178820" y="28204"/>
                  </a:lnTo>
                  <a:lnTo>
                    <a:pt x="135465" y="48753"/>
                  </a:lnTo>
                  <a:lnTo>
                    <a:pt x="96911" y="74009"/>
                  </a:lnTo>
                  <a:lnTo>
                    <a:pt x="63840" y="103451"/>
                  </a:lnTo>
                  <a:lnTo>
                    <a:pt x="36931" y="136560"/>
                  </a:lnTo>
                  <a:lnTo>
                    <a:pt x="16868" y="172815"/>
                  </a:lnTo>
                  <a:lnTo>
                    <a:pt x="4330" y="211696"/>
                  </a:lnTo>
                  <a:lnTo>
                    <a:pt x="0" y="252683"/>
                  </a:lnTo>
                  <a:lnTo>
                    <a:pt x="4330" y="293669"/>
                  </a:lnTo>
                  <a:lnTo>
                    <a:pt x="16868" y="332549"/>
                  </a:lnTo>
                  <a:lnTo>
                    <a:pt x="36931" y="368804"/>
                  </a:lnTo>
                  <a:lnTo>
                    <a:pt x="63840" y="401913"/>
                  </a:lnTo>
                  <a:lnTo>
                    <a:pt x="96911" y="431355"/>
                  </a:lnTo>
                  <a:lnTo>
                    <a:pt x="135465" y="456611"/>
                  </a:lnTo>
                  <a:lnTo>
                    <a:pt x="178820" y="477160"/>
                  </a:lnTo>
                  <a:lnTo>
                    <a:pt x="226294" y="492482"/>
                  </a:lnTo>
                  <a:lnTo>
                    <a:pt x="277207" y="502057"/>
                  </a:lnTo>
                  <a:lnTo>
                    <a:pt x="330876" y="505364"/>
                  </a:lnTo>
                  <a:lnTo>
                    <a:pt x="384546" y="502057"/>
                  </a:lnTo>
                  <a:lnTo>
                    <a:pt x="435459" y="492482"/>
                  </a:lnTo>
                  <a:lnTo>
                    <a:pt x="482933" y="477160"/>
                  </a:lnTo>
                  <a:lnTo>
                    <a:pt x="526288" y="456611"/>
                  </a:lnTo>
                  <a:lnTo>
                    <a:pt x="564842" y="431355"/>
                  </a:lnTo>
                  <a:lnTo>
                    <a:pt x="597913" y="401913"/>
                  </a:lnTo>
                  <a:lnTo>
                    <a:pt x="624821" y="368804"/>
                  </a:lnTo>
                  <a:lnTo>
                    <a:pt x="644885" y="332549"/>
                  </a:lnTo>
                  <a:lnTo>
                    <a:pt x="657423" y="293669"/>
                  </a:lnTo>
                  <a:lnTo>
                    <a:pt x="661753" y="252683"/>
                  </a:lnTo>
                  <a:lnTo>
                    <a:pt x="657423" y="211696"/>
                  </a:lnTo>
                  <a:lnTo>
                    <a:pt x="644885" y="172815"/>
                  </a:lnTo>
                  <a:lnTo>
                    <a:pt x="624821" y="136560"/>
                  </a:lnTo>
                  <a:lnTo>
                    <a:pt x="597913" y="103451"/>
                  </a:lnTo>
                  <a:lnTo>
                    <a:pt x="564842" y="74009"/>
                  </a:lnTo>
                  <a:lnTo>
                    <a:pt x="526288" y="48753"/>
                  </a:lnTo>
                  <a:lnTo>
                    <a:pt x="482933" y="28204"/>
                  </a:lnTo>
                  <a:lnTo>
                    <a:pt x="435459" y="12881"/>
                  </a:lnTo>
                  <a:lnTo>
                    <a:pt x="384546" y="3307"/>
                  </a:lnTo>
                  <a:lnTo>
                    <a:pt x="330876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44364" y="4587383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212177" y="4608067"/>
            <a:ext cx="169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K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168572" y="4582621"/>
            <a:ext cx="671830" cy="514984"/>
            <a:chOff x="7168572" y="4582621"/>
            <a:chExt cx="671830" cy="514984"/>
          </a:xfrm>
        </p:grpSpPr>
        <p:sp>
          <p:nvSpPr>
            <p:cNvPr id="48" name="object 48"/>
            <p:cNvSpPr/>
            <p:nvPr/>
          </p:nvSpPr>
          <p:spPr>
            <a:xfrm>
              <a:off x="7173335" y="4587383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6" y="0"/>
                  </a:moveTo>
                  <a:lnTo>
                    <a:pt x="277206" y="3307"/>
                  </a:lnTo>
                  <a:lnTo>
                    <a:pt x="226293" y="12881"/>
                  </a:lnTo>
                  <a:lnTo>
                    <a:pt x="178819" y="28204"/>
                  </a:lnTo>
                  <a:lnTo>
                    <a:pt x="135464" y="48753"/>
                  </a:lnTo>
                  <a:lnTo>
                    <a:pt x="96911" y="74009"/>
                  </a:lnTo>
                  <a:lnTo>
                    <a:pt x="63839" y="103451"/>
                  </a:lnTo>
                  <a:lnTo>
                    <a:pt x="36931" y="136560"/>
                  </a:lnTo>
                  <a:lnTo>
                    <a:pt x="16868" y="172815"/>
                  </a:lnTo>
                  <a:lnTo>
                    <a:pt x="4330" y="211696"/>
                  </a:lnTo>
                  <a:lnTo>
                    <a:pt x="0" y="252683"/>
                  </a:lnTo>
                  <a:lnTo>
                    <a:pt x="4330" y="293669"/>
                  </a:lnTo>
                  <a:lnTo>
                    <a:pt x="16868" y="332549"/>
                  </a:lnTo>
                  <a:lnTo>
                    <a:pt x="36931" y="368804"/>
                  </a:lnTo>
                  <a:lnTo>
                    <a:pt x="63839" y="401913"/>
                  </a:lnTo>
                  <a:lnTo>
                    <a:pt x="96911" y="431355"/>
                  </a:lnTo>
                  <a:lnTo>
                    <a:pt x="135464" y="456611"/>
                  </a:lnTo>
                  <a:lnTo>
                    <a:pt x="178819" y="477160"/>
                  </a:lnTo>
                  <a:lnTo>
                    <a:pt x="226293" y="492482"/>
                  </a:lnTo>
                  <a:lnTo>
                    <a:pt x="277206" y="502057"/>
                  </a:lnTo>
                  <a:lnTo>
                    <a:pt x="330876" y="505364"/>
                  </a:lnTo>
                  <a:lnTo>
                    <a:pt x="384546" y="502057"/>
                  </a:lnTo>
                  <a:lnTo>
                    <a:pt x="435459" y="492482"/>
                  </a:lnTo>
                  <a:lnTo>
                    <a:pt x="482933" y="477160"/>
                  </a:lnTo>
                  <a:lnTo>
                    <a:pt x="526287" y="456611"/>
                  </a:lnTo>
                  <a:lnTo>
                    <a:pt x="564841" y="431355"/>
                  </a:lnTo>
                  <a:lnTo>
                    <a:pt x="597912" y="401913"/>
                  </a:lnTo>
                  <a:lnTo>
                    <a:pt x="624820" y="368804"/>
                  </a:lnTo>
                  <a:lnTo>
                    <a:pt x="644884" y="332549"/>
                  </a:lnTo>
                  <a:lnTo>
                    <a:pt x="657421" y="293669"/>
                  </a:lnTo>
                  <a:lnTo>
                    <a:pt x="661752" y="252683"/>
                  </a:lnTo>
                  <a:lnTo>
                    <a:pt x="657421" y="211696"/>
                  </a:lnTo>
                  <a:lnTo>
                    <a:pt x="644884" y="172815"/>
                  </a:lnTo>
                  <a:lnTo>
                    <a:pt x="624820" y="136560"/>
                  </a:lnTo>
                  <a:lnTo>
                    <a:pt x="597912" y="103451"/>
                  </a:lnTo>
                  <a:lnTo>
                    <a:pt x="564841" y="74009"/>
                  </a:lnTo>
                  <a:lnTo>
                    <a:pt x="526287" y="48753"/>
                  </a:lnTo>
                  <a:lnTo>
                    <a:pt x="482933" y="28204"/>
                  </a:lnTo>
                  <a:lnTo>
                    <a:pt x="435459" y="12881"/>
                  </a:lnTo>
                  <a:lnTo>
                    <a:pt x="384546" y="3307"/>
                  </a:lnTo>
                  <a:lnTo>
                    <a:pt x="330876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73335" y="4587383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441147" y="4608067"/>
            <a:ext cx="137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L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154326" y="5681294"/>
            <a:ext cx="699770" cy="542290"/>
            <a:chOff x="7154326" y="5681294"/>
            <a:chExt cx="699770" cy="542290"/>
          </a:xfrm>
        </p:grpSpPr>
        <p:sp>
          <p:nvSpPr>
            <p:cNvPr id="52" name="object 52"/>
            <p:cNvSpPr/>
            <p:nvPr/>
          </p:nvSpPr>
          <p:spPr>
            <a:xfrm>
              <a:off x="7173334" y="5699184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6" y="0"/>
                  </a:moveTo>
                  <a:lnTo>
                    <a:pt x="277206" y="3307"/>
                  </a:lnTo>
                  <a:lnTo>
                    <a:pt x="226293" y="12881"/>
                  </a:lnTo>
                  <a:lnTo>
                    <a:pt x="178819" y="28203"/>
                  </a:lnTo>
                  <a:lnTo>
                    <a:pt x="135464" y="48752"/>
                  </a:lnTo>
                  <a:lnTo>
                    <a:pt x="96911" y="74008"/>
                  </a:lnTo>
                  <a:lnTo>
                    <a:pt x="63839" y="103451"/>
                  </a:lnTo>
                  <a:lnTo>
                    <a:pt x="36931" y="136560"/>
                  </a:lnTo>
                  <a:lnTo>
                    <a:pt x="16868" y="172814"/>
                  </a:lnTo>
                  <a:lnTo>
                    <a:pt x="4330" y="211695"/>
                  </a:lnTo>
                  <a:lnTo>
                    <a:pt x="0" y="252681"/>
                  </a:lnTo>
                  <a:lnTo>
                    <a:pt x="4330" y="293668"/>
                  </a:lnTo>
                  <a:lnTo>
                    <a:pt x="16868" y="332549"/>
                  </a:lnTo>
                  <a:lnTo>
                    <a:pt x="36931" y="368803"/>
                  </a:lnTo>
                  <a:lnTo>
                    <a:pt x="63839" y="401912"/>
                  </a:lnTo>
                  <a:lnTo>
                    <a:pt x="96911" y="431355"/>
                  </a:lnTo>
                  <a:lnTo>
                    <a:pt x="135464" y="456610"/>
                  </a:lnTo>
                  <a:lnTo>
                    <a:pt x="178819" y="477160"/>
                  </a:lnTo>
                  <a:lnTo>
                    <a:pt x="226293" y="492482"/>
                  </a:lnTo>
                  <a:lnTo>
                    <a:pt x="277206" y="502056"/>
                  </a:lnTo>
                  <a:lnTo>
                    <a:pt x="330876" y="505363"/>
                  </a:lnTo>
                  <a:lnTo>
                    <a:pt x="384546" y="502056"/>
                  </a:lnTo>
                  <a:lnTo>
                    <a:pt x="435459" y="492482"/>
                  </a:lnTo>
                  <a:lnTo>
                    <a:pt x="482933" y="477160"/>
                  </a:lnTo>
                  <a:lnTo>
                    <a:pt x="526287" y="456610"/>
                  </a:lnTo>
                  <a:lnTo>
                    <a:pt x="564841" y="431355"/>
                  </a:lnTo>
                  <a:lnTo>
                    <a:pt x="597912" y="401912"/>
                  </a:lnTo>
                  <a:lnTo>
                    <a:pt x="624820" y="368803"/>
                  </a:lnTo>
                  <a:lnTo>
                    <a:pt x="644884" y="332549"/>
                  </a:lnTo>
                  <a:lnTo>
                    <a:pt x="657421" y="293668"/>
                  </a:lnTo>
                  <a:lnTo>
                    <a:pt x="661752" y="252681"/>
                  </a:lnTo>
                  <a:lnTo>
                    <a:pt x="657421" y="211695"/>
                  </a:lnTo>
                  <a:lnTo>
                    <a:pt x="644884" y="172814"/>
                  </a:lnTo>
                  <a:lnTo>
                    <a:pt x="624820" y="136560"/>
                  </a:lnTo>
                  <a:lnTo>
                    <a:pt x="597912" y="103451"/>
                  </a:lnTo>
                  <a:lnTo>
                    <a:pt x="564841" y="74008"/>
                  </a:lnTo>
                  <a:lnTo>
                    <a:pt x="526287" y="48752"/>
                  </a:lnTo>
                  <a:lnTo>
                    <a:pt x="482933" y="28203"/>
                  </a:lnTo>
                  <a:lnTo>
                    <a:pt x="435459" y="12881"/>
                  </a:lnTo>
                  <a:lnTo>
                    <a:pt x="384546" y="3307"/>
                  </a:lnTo>
                  <a:lnTo>
                    <a:pt x="330876" y="0"/>
                  </a:lnTo>
                  <a:close/>
                </a:path>
              </a:pathLst>
            </a:custGeom>
            <a:solidFill>
              <a:srgbClr val="957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154326" y="5681294"/>
              <a:ext cx="699770" cy="542290"/>
            </a:xfrm>
            <a:custGeom>
              <a:avLst/>
              <a:gdLst/>
              <a:ahLst/>
              <a:cxnLst/>
              <a:rect l="l" t="t" r="r" b="b"/>
              <a:pathLst>
                <a:path w="699770" h="542289">
                  <a:moveTo>
                    <a:pt x="349150" y="0"/>
                  </a:moveTo>
                  <a:lnTo>
                    <a:pt x="279530" y="5080"/>
                  </a:lnTo>
                  <a:lnTo>
                    <a:pt x="214515" y="20320"/>
                  </a:lnTo>
                  <a:lnTo>
                    <a:pt x="155441" y="45720"/>
                  </a:lnTo>
                  <a:lnTo>
                    <a:pt x="103665" y="77470"/>
                  </a:lnTo>
                  <a:lnTo>
                    <a:pt x="60608" y="118110"/>
                  </a:lnTo>
                  <a:lnTo>
                    <a:pt x="27830" y="165100"/>
                  </a:lnTo>
                  <a:lnTo>
                    <a:pt x="7049" y="217170"/>
                  </a:lnTo>
                  <a:lnTo>
                    <a:pt x="0" y="273050"/>
                  </a:lnTo>
                  <a:lnTo>
                    <a:pt x="2035" y="300990"/>
                  </a:lnTo>
                  <a:lnTo>
                    <a:pt x="16704" y="354330"/>
                  </a:lnTo>
                  <a:lnTo>
                    <a:pt x="44034" y="403860"/>
                  </a:lnTo>
                  <a:lnTo>
                    <a:pt x="82308" y="447040"/>
                  </a:lnTo>
                  <a:lnTo>
                    <a:pt x="129969" y="482600"/>
                  </a:lnTo>
                  <a:lnTo>
                    <a:pt x="185591" y="511810"/>
                  </a:lnTo>
                  <a:lnTo>
                    <a:pt x="247821" y="530860"/>
                  </a:lnTo>
                  <a:lnTo>
                    <a:pt x="315320" y="541020"/>
                  </a:lnTo>
                  <a:lnTo>
                    <a:pt x="350619" y="542290"/>
                  </a:lnTo>
                  <a:lnTo>
                    <a:pt x="385919" y="541020"/>
                  </a:lnTo>
                  <a:lnTo>
                    <a:pt x="420237" y="537210"/>
                  </a:lnTo>
                  <a:lnTo>
                    <a:pt x="453405" y="530860"/>
                  </a:lnTo>
                  <a:lnTo>
                    <a:pt x="350128" y="530860"/>
                  </a:lnTo>
                  <a:lnTo>
                    <a:pt x="315809" y="528320"/>
                  </a:lnTo>
                  <a:lnTo>
                    <a:pt x="250268" y="518160"/>
                  </a:lnTo>
                  <a:lnTo>
                    <a:pt x="189976" y="499110"/>
                  </a:lnTo>
                  <a:lnTo>
                    <a:pt x="136267" y="471170"/>
                  </a:lnTo>
                  <a:lnTo>
                    <a:pt x="90478" y="436880"/>
                  </a:lnTo>
                  <a:lnTo>
                    <a:pt x="53973" y="394970"/>
                  </a:lnTo>
                  <a:lnTo>
                    <a:pt x="28157" y="349250"/>
                  </a:lnTo>
                  <a:lnTo>
                    <a:pt x="14489" y="298450"/>
                  </a:lnTo>
                  <a:lnTo>
                    <a:pt x="12753" y="270510"/>
                  </a:lnTo>
                  <a:lnTo>
                    <a:pt x="14380" y="245110"/>
                  </a:lnTo>
                  <a:lnTo>
                    <a:pt x="27865" y="194310"/>
                  </a:lnTo>
                  <a:lnTo>
                    <a:pt x="53572" y="147320"/>
                  </a:lnTo>
                  <a:lnTo>
                    <a:pt x="90026" y="105410"/>
                  </a:lnTo>
                  <a:lnTo>
                    <a:pt x="135796" y="71120"/>
                  </a:lnTo>
                  <a:lnTo>
                    <a:pt x="189496" y="43180"/>
                  </a:lnTo>
                  <a:lnTo>
                    <a:pt x="249782" y="24130"/>
                  </a:lnTo>
                  <a:lnTo>
                    <a:pt x="315319" y="13970"/>
                  </a:lnTo>
                  <a:lnTo>
                    <a:pt x="349639" y="12700"/>
                  </a:lnTo>
                  <a:lnTo>
                    <a:pt x="456498" y="12700"/>
                  </a:lnTo>
                  <a:lnTo>
                    <a:pt x="451947" y="11430"/>
                  </a:lnTo>
                  <a:lnTo>
                    <a:pt x="418773" y="5080"/>
                  </a:lnTo>
                  <a:lnTo>
                    <a:pt x="384449" y="1270"/>
                  </a:lnTo>
                  <a:lnTo>
                    <a:pt x="349150" y="0"/>
                  </a:lnTo>
                  <a:close/>
                </a:path>
                <a:path w="699770" h="542289">
                  <a:moveTo>
                    <a:pt x="456498" y="12700"/>
                  </a:moveTo>
                  <a:lnTo>
                    <a:pt x="349639" y="12700"/>
                  </a:lnTo>
                  <a:lnTo>
                    <a:pt x="383959" y="13970"/>
                  </a:lnTo>
                  <a:lnTo>
                    <a:pt x="417302" y="17780"/>
                  </a:lnTo>
                  <a:lnTo>
                    <a:pt x="480386" y="31750"/>
                  </a:lnTo>
                  <a:lnTo>
                    <a:pt x="537552" y="55880"/>
                  </a:lnTo>
                  <a:lnTo>
                    <a:pt x="587470" y="87630"/>
                  </a:lnTo>
                  <a:lnTo>
                    <a:pt x="628789" y="125730"/>
                  </a:lnTo>
                  <a:lnTo>
                    <a:pt x="660129" y="168910"/>
                  </a:lnTo>
                  <a:lnTo>
                    <a:pt x="680057" y="218440"/>
                  </a:lnTo>
                  <a:lnTo>
                    <a:pt x="687096" y="270510"/>
                  </a:lnTo>
                  <a:lnTo>
                    <a:pt x="685388" y="297180"/>
                  </a:lnTo>
                  <a:lnTo>
                    <a:pt x="671903" y="347980"/>
                  </a:lnTo>
                  <a:lnTo>
                    <a:pt x="646196" y="394970"/>
                  </a:lnTo>
                  <a:lnTo>
                    <a:pt x="609742" y="436880"/>
                  </a:lnTo>
                  <a:lnTo>
                    <a:pt x="563973" y="471170"/>
                  </a:lnTo>
                  <a:lnTo>
                    <a:pt x="510272" y="499110"/>
                  </a:lnTo>
                  <a:lnTo>
                    <a:pt x="449986" y="518160"/>
                  </a:lnTo>
                  <a:lnTo>
                    <a:pt x="384449" y="528320"/>
                  </a:lnTo>
                  <a:lnTo>
                    <a:pt x="350128" y="530860"/>
                  </a:lnTo>
                  <a:lnTo>
                    <a:pt x="453405" y="530860"/>
                  </a:lnTo>
                  <a:lnTo>
                    <a:pt x="515617" y="510540"/>
                  </a:lnTo>
                  <a:lnTo>
                    <a:pt x="571214" y="481330"/>
                  </a:lnTo>
                  <a:lnTo>
                    <a:pt x="618816" y="445770"/>
                  </a:lnTo>
                  <a:lnTo>
                    <a:pt x="656937" y="401320"/>
                  </a:lnTo>
                  <a:lnTo>
                    <a:pt x="683939" y="353060"/>
                  </a:lnTo>
                  <a:lnTo>
                    <a:pt x="698061" y="298450"/>
                  </a:lnTo>
                  <a:lnTo>
                    <a:pt x="699770" y="270510"/>
                  </a:lnTo>
                  <a:lnTo>
                    <a:pt x="697732" y="241300"/>
                  </a:lnTo>
                  <a:lnTo>
                    <a:pt x="683064" y="187960"/>
                  </a:lnTo>
                  <a:lnTo>
                    <a:pt x="655734" y="138430"/>
                  </a:lnTo>
                  <a:lnTo>
                    <a:pt x="617460" y="96520"/>
                  </a:lnTo>
                  <a:lnTo>
                    <a:pt x="569799" y="59690"/>
                  </a:lnTo>
                  <a:lnTo>
                    <a:pt x="514177" y="31750"/>
                  </a:lnTo>
                  <a:lnTo>
                    <a:pt x="483805" y="20320"/>
                  </a:lnTo>
                  <a:lnTo>
                    <a:pt x="456498" y="12700"/>
                  </a:lnTo>
                  <a:close/>
                </a:path>
                <a:path w="699770" h="542289">
                  <a:moveTo>
                    <a:pt x="350128" y="25400"/>
                  </a:moveTo>
                  <a:lnTo>
                    <a:pt x="284425" y="30480"/>
                  </a:lnTo>
                  <a:lnTo>
                    <a:pt x="223285" y="44450"/>
                  </a:lnTo>
                  <a:lnTo>
                    <a:pt x="168037" y="67310"/>
                  </a:lnTo>
                  <a:lnTo>
                    <a:pt x="120004" y="97790"/>
                  </a:lnTo>
                  <a:lnTo>
                    <a:pt x="80486" y="133350"/>
                  </a:lnTo>
                  <a:lnTo>
                    <a:pt x="50736" y="175260"/>
                  </a:lnTo>
                  <a:lnTo>
                    <a:pt x="31957" y="220980"/>
                  </a:lnTo>
                  <a:lnTo>
                    <a:pt x="25344" y="270510"/>
                  </a:lnTo>
                  <a:lnTo>
                    <a:pt x="26943" y="295910"/>
                  </a:lnTo>
                  <a:lnTo>
                    <a:pt x="39610" y="344170"/>
                  </a:lnTo>
                  <a:lnTo>
                    <a:pt x="63912" y="387350"/>
                  </a:lnTo>
                  <a:lnTo>
                    <a:pt x="98649" y="426720"/>
                  </a:lnTo>
                  <a:lnTo>
                    <a:pt x="142565" y="461010"/>
                  </a:lnTo>
                  <a:lnTo>
                    <a:pt x="194362" y="487680"/>
                  </a:lnTo>
                  <a:lnTo>
                    <a:pt x="252716" y="506730"/>
                  </a:lnTo>
                  <a:lnTo>
                    <a:pt x="349639" y="518160"/>
                  </a:lnTo>
                  <a:lnTo>
                    <a:pt x="382979" y="516890"/>
                  </a:lnTo>
                  <a:lnTo>
                    <a:pt x="415344" y="513080"/>
                  </a:lnTo>
                  <a:lnTo>
                    <a:pt x="446567" y="506730"/>
                  </a:lnTo>
                  <a:lnTo>
                    <a:pt x="450841" y="505460"/>
                  </a:lnTo>
                  <a:lnTo>
                    <a:pt x="349150" y="505460"/>
                  </a:lnTo>
                  <a:lnTo>
                    <a:pt x="285407" y="500380"/>
                  </a:lnTo>
                  <a:lnTo>
                    <a:pt x="226220" y="485140"/>
                  </a:lnTo>
                  <a:lnTo>
                    <a:pt x="172905" y="463550"/>
                  </a:lnTo>
                  <a:lnTo>
                    <a:pt x="126781" y="434340"/>
                  </a:lnTo>
                  <a:lnTo>
                    <a:pt x="89127" y="398780"/>
                  </a:lnTo>
                  <a:lnTo>
                    <a:pt x="61122" y="359410"/>
                  </a:lnTo>
                  <a:lnTo>
                    <a:pt x="43784" y="316230"/>
                  </a:lnTo>
                  <a:lnTo>
                    <a:pt x="38016" y="270510"/>
                  </a:lnTo>
                  <a:lnTo>
                    <a:pt x="39724" y="246380"/>
                  </a:lnTo>
                  <a:lnTo>
                    <a:pt x="51937" y="201930"/>
                  </a:lnTo>
                  <a:lnTo>
                    <a:pt x="75055" y="161290"/>
                  </a:lnTo>
                  <a:lnTo>
                    <a:pt x="108174" y="123190"/>
                  </a:lnTo>
                  <a:lnTo>
                    <a:pt x="150279" y="91440"/>
                  </a:lnTo>
                  <a:lnTo>
                    <a:pt x="200186" y="66040"/>
                  </a:lnTo>
                  <a:lnTo>
                    <a:pt x="256620" y="48260"/>
                  </a:lnTo>
                  <a:lnTo>
                    <a:pt x="318259" y="39370"/>
                  </a:lnTo>
                  <a:lnTo>
                    <a:pt x="350619" y="38100"/>
                  </a:lnTo>
                  <a:lnTo>
                    <a:pt x="455600" y="38100"/>
                  </a:lnTo>
                  <a:lnTo>
                    <a:pt x="447053" y="35560"/>
                  </a:lnTo>
                  <a:lnTo>
                    <a:pt x="415832" y="30480"/>
                  </a:lnTo>
                  <a:lnTo>
                    <a:pt x="383470" y="26670"/>
                  </a:lnTo>
                  <a:lnTo>
                    <a:pt x="350128" y="25400"/>
                  </a:lnTo>
                  <a:close/>
                </a:path>
                <a:path w="699770" h="542289">
                  <a:moveTo>
                    <a:pt x="455600" y="38100"/>
                  </a:moveTo>
                  <a:lnTo>
                    <a:pt x="350619" y="38100"/>
                  </a:lnTo>
                  <a:lnTo>
                    <a:pt x="382981" y="39370"/>
                  </a:lnTo>
                  <a:lnTo>
                    <a:pt x="414362" y="43180"/>
                  </a:lnTo>
                  <a:lnTo>
                    <a:pt x="473548" y="57150"/>
                  </a:lnTo>
                  <a:lnTo>
                    <a:pt x="526863" y="78740"/>
                  </a:lnTo>
                  <a:lnTo>
                    <a:pt x="572987" y="107950"/>
                  </a:lnTo>
                  <a:lnTo>
                    <a:pt x="610641" y="143510"/>
                  </a:lnTo>
                  <a:lnTo>
                    <a:pt x="638647" y="182880"/>
                  </a:lnTo>
                  <a:lnTo>
                    <a:pt x="655984" y="226060"/>
                  </a:lnTo>
                  <a:lnTo>
                    <a:pt x="661752" y="273050"/>
                  </a:lnTo>
                  <a:lnTo>
                    <a:pt x="660044" y="295910"/>
                  </a:lnTo>
                  <a:lnTo>
                    <a:pt x="647830" y="340360"/>
                  </a:lnTo>
                  <a:lnTo>
                    <a:pt x="624714" y="381000"/>
                  </a:lnTo>
                  <a:lnTo>
                    <a:pt x="591593" y="419100"/>
                  </a:lnTo>
                  <a:lnTo>
                    <a:pt x="549490" y="450850"/>
                  </a:lnTo>
                  <a:lnTo>
                    <a:pt x="499582" y="476250"/>
                  </a:lnTo>
                  <a:lnTo>
                    <a:pt x="443148" y="494030"/>
                  </a:lnTo>
                  <a:lnTo>
                    <a:pt x="381509" y="504190"/>
                  </a:lnTo>
                  <a:lnTo>
                    <a:pt x="349150" y="505460"/>
                  </a:lnTo>
                  <a:lnTo>
                    <a:pt x="450841" y="505460"/>
                  </a:lnTo>
                  <a:lnTo>
                    <a:pt x="504927" y="487680"/>
                  </a:lnTo>
                  <a:lnTo>
                    <a:pt x="556732" y="461010"/>
                  </a:lnTo>
                  <a:lnTo>
                    <a:pt x="600668" y="427990"/>
                  </a:lnTo>
                  <a:lnTo>
                    <a:pt x="635455" y="388620"/>
                  </a:lnTo>
                  <a:lnTo>
                    <a:pt x="659867" y="344170"/>
                  </a:lnTo>
                  <a:lnTo>
                    <a:pt x="672716" y="297180"/>
                  </a:lnTo>
                  <a:lnTo>
                    <a:pt x="674344" y="270510"/>
                  </a:lnTo>
                  <a:lnTo>
                    <a:pt x="672825" y="246380"/>
                  </a:lnTo>
                  <a:lnTo>
                    <a:pt x="660158" y="199390"/>
                  </a:lnTo>
                  <a:lnTo>
                    <a:pt x="635857" y="154940"/>
                  </a:lnTo>
                  <a:lnTo>
                    <a:pt x="601120" y="115570"/>
                  </a:lnTo>
                  <a:lnTo>
                    <a:pt x="557203" y="81280"/>
                  </a:lnTo>
                  <a:lnTo>
                    <a:pt x="505407" y="54610"/>
                  </a:lnTo>
                  <a:lnTo>
                    <a:pt x="476967" y="44450"/>
                  </a:lnTo>
                  <a:lnTo>
                    <a:pt x="4556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441148" y="5722083"/>
            <a:ext cx="17272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i="1" spc="30" dirty="0">
                <a:latin typeface="Franklin Gothic Book Italic"/>
                <a:cs typeface="Franklin Gothic Book Italic"/>
              </a:rPr>
              <a:t>O</a:t>
            </a:r>
            <a:endParaRPr sz="1750">
              <a:latin typeface="Franklin Gothic Book Italic"/>
              <a:cs typeface="Franklin Gothic Book Italic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471684" y="2156916"/>
            <a:ext cx="5956300" cy="2940685"/>
            <a:chOff x="5471684" y="2156916"/>
            <a:chExt cx="5956300" cy="2940685"/>
          </a:xfrm>
        </p:grpSpPr>
        <p:sp>
          <p:nvSpPr>
            <p:cNvPr id="56" name="object 56"/>
            <p:cNvSpPr/>
            <p:nvPr/>
          </p:nvSpPr>
          <p:spPr>
            <a:xfrm>
              <a:off x="5471681" y="2156917"/>
              <a:ext cx="5956300" cy="2430780"/>
            </a:xfrm>
            <a:custGeom>
              <a:avLst/>
              <a:gdLst/>
              <a:ahLst/>
              <a:cxnLst/>
              <a:rect l="l" t="t" r="r" b="b"/>
              <a:pathLst>
                <a:path w="5956300" h="2430779">
                  <a:moveTo>
                    <a:pt x="1418043" y="1318666"/>
                  </a:moveTo>
                  <a:lnTo>
                    <a:pt x="1399882" y="1289634"/>
                  </a:lnTo>
                  <a:lnTo>
                    <a:pt x="1372882" y="1246428"/>
                  </a:lnTo>
                  <a:lnTo>
                    <a:pt x="1355496" y="1274876"/>
                  </a:lnTo>
                  <a:lnTo>
                    <a:pt x="758774" y="910310"/>
                  </a:lnTo>
                  <a:lnTo>
                    <a:pt x="756285" y="914387"/>
                  </a:lnTo>
                  <a:lnTo>
                    <a:pt x="754037" y="910183"/>
                  </a:lnTo>
                  <a:lnTo>
                    <a:pt x="64947" y="1278547"/>
                  </a:lnTo>
                  <a:lnTo>
                    <a:pt x="49237" y="1249146"/>
                  </a:lnTo>
                  <a:lnTo>
                    <a:pt x="0" y="1318666"/>
                  </a:lnTo>
                  <a:lnTo>
                    <a:pt x="85166" y="1316342"/>
                  </a:lnTo>
                  <a:lnTo>
                    <a:pt x="72644" y="1292936"/>
                  </a:lnTo>
                  <a:lnTo>
                    <a:pt x="69443" y="1286954"/>
                  </a:lnTo>
                  <a:lnTo>
                    <a:pt x="756132" y="919861"/>
                  </a:lnTo>
                  <a:lnTo>
                    <a:pt x="1350530" y="1283004"/>
                  </a:lnTo>
                  <a:lnTo>
                    <a:pt x="1333157" y="1311452"/>
                  </a:lnTo>
                  <a:lnTo>
                    <a:pt x="1418043" y="1318666"/>
                  </a:lnTo>
                  <a:close/>
                </a:path>
                <a:path w="5956300" h="2430779">
                  <a:moveTo>
                    <a:pt x="1985251" y="2430475"/>
                  </a:moveTo>
                  <a:lnTo>
                    <a:pt x="1975777" y="2383320"/>
                  </a:lnTo>
                  <a:lnTo>
                    <a:pt x="1968461" y="2346947"/>
                  </a:lnTo>
                  <a:lnTo>
                    <a:pt x="1942172" y="2367445"/>
                  </a:lnTo>
                  <a:lnTo>
                    <a:pt x="1516329" y="1821103"/>
                  </a:lnTo>
                  <a:lnTo>
                    <a:pt x="1512570" y="1824037"/>
                  </a:lnTo>
                  <a:lnTo>
                    <a:pt x="1509356" y="1820519"/>
                  </a:lnTo>
                  <a:lnTo>
                    <a:pt x="903782" y="2375484"/>
                  </a:lnTo>
                  <a:lnTo>
                    <a:pt x="881265" y="2350897"/>
                  </a:lnTo>
                  <a:lnTo>
                    <a:pt x="850823" y="2430475"/>
                  </a:lnTo>
                  <a:lnTo>
                    <a:pt x="932738" y="2407081"/>
                  </a:lnTo>
                  <a:lnTo>
                    <a:pt x="918083" y="2391079"/>
                  </a:lnTo>
                  <a:lnTo>
                    <a:pt x="910221" y="2382507"/>
                  </a:lnTo>
                  <a:lnTo>
                    <a:pt x="1511985" y="1831035"/>
                  </a:lnTo>
                  <a:lnTo>
                    <a:pt x="1934654" y="2373299"/>
                  </a:lnTo>
                  <a:lnTo>
                    <a:pt x="1908365" y="2393797"/>
                  </a:lnTo>
                  <a:lnTo>
                    <a:pt x="1985251" y="2430475"/>
                  </a:lnTo>
                  <a:close/>
                </a:path>
                <a:path w="5956300" h="2430779">
                  <a:moveTo>
                    <a:pt x="2743784" y="1233500"/>
                  </a:moveTo>
                  <a:lnTo>
                    <a:pt x="2713583" y="1247635"/>
                  </a:lnTo>
                  <a:lnTo>
                    <a:pt x="2556789" y="912368"/>
                  </a:lnTo>
                  <a:lnTo>
                    <a:pt x="2548166" y="916393"/>
                  </a:lnTo>
                  <a:lnTo>
                    <a:pt x="2704947" y="1251661"/>
                  </a:lnTo>
                  <a:lnTo>
                    <a:pt x="2674747" y="1265783"/>
                  </a:lnTo>
                  <a:lnTo>
                    <a:pt x="2741549" y="1318666"/>
                  </a:lnTo>
                  <a:lnTo>
                    <a:pt x="2742996" y="1263167"/>
                  </a:lnTo>
                  <a:lnTo>
                    <a:pt x="2743784" y="1233500"/>
                  </a:lnTo>
                  <a:close/>
                </a:path>
                <a:path w="5956300" h="2430779">
                  <a:moveTo>
                    <a:pt x="4915878" y="1318666"/>
                  </a:moveTo>
                  <a:lnTo>
                    <a:pt x="4897933" y="1295717"/>
                  </a:lnTo>
                  <a:lnTo>
                    <a:pt x="4863401" y="1251559"/>
                  </a:lnTo>
                  <a:lnTo>
                    <a:pt x="4849101" y="1281671"/>
                  </a:lnTo>
                  <a:lnTo>
                    <a:pt x="4067098" y="910082"/>
                  </a:lnTo>
                  <a:lnTo>
                    <a:pt x="4065054" y="914387"/>
                  </a:lnTo>
                  <a:lnTo>
                    <a:pt x="4061155" y="911644"/>
                  </a:lnTo>
                  <a:lnTo>
                    <a:pt x="3821303" y="1253553"/>
                  </a:lnTo>
                  <a:lnTo>
                    <a:pt x="3794010" y="1234414"/>
                  </a:lnTo>
                  <a:lnTo>
                    <a:pt x="3781450" y="1318666"/>
                  </a:lnTo>
                  <a:lnTo>
                    <a:pt x="3856393" y="1278166"/>
                  </a:lnTo>
                  <a:lnTo>
                    <a:pt x="3843921" y="1269415"/>
                  </a:lnTo>
                  <a:lnTo>
                    <a:pt x="3829100" y="1259027"/>
                  </a:lnTo>
                  <a:lnTo>
                    <a:pt x="4066641" y="920419"/>
                  </a:lnTo>
                  <a:lnTo>
                    <a:pt x="4845012" y="1290269"/>
                  </a:lnTo>
                  <a:lnTo>
                    <a:pt x="4830699" y="1320380"/>
                  </a:lnTo>
                  <a:lnTo>
                    <a:pt x="4915878" y="1318666"/>
                  </a:lnTo>
                  <a:close/>
                </a:path>
                <a:path w="5956300" h="2430779">
                  <a:moveTo>
                    <a:pt x="5955779" y="409016"/>
                  </a:moveTo>
                  <a:lnTo>
                    <a:pt x="5950343" y="405320"/>
                  </a:lnTo>
                  <a:lnTo>
                    <a:pt x="5885294" y="361162"/>
                  </a:lnTo>
                  <a:lnTo>
                    <a:pt x="5880874" y="394208"/>
                  </a:lnTo>
                  <a:lnTo>
                    <a:pt x="2931249" y="0"/>
                  </a:lnTo>
                  <a:lnTo>
                    <a:pt x="2930614" y="4711"/>
                  </a:lnTo>
                  <a:lnTo>
                    <a:pt x="2929674" y="63"/>
                  </a:lnTo>
                  <a:lnTo>
                    <a:pt x="1019073" y="389140"/>
                  </a:lnTo>
                  <a:lnTo>
                    <a:pt x="1012418" y="356476"/>
                  </a:lnTo>
                  <a:lnTo>
                    <a:pt x="945362" y="409016"/>
                  </a:lnTo>
                  <a:lnTo>
                    <a:pt x="1027633" y="431139"/>
                  </a:lnTo>
                  <a:lnTo>
                    <a:pt x="1021499" y="401015"/>
                  </a:lnTo>
                  <a:lnTo>
                    <a:pt x="1020978" y="398475"/>
                  </a:lnTo>
                  <a:lnTo>
                    <a:pt x="2916961" y="12369"/>
                  </a:lnTo>
                  <a:lnTo>
                    <a:pt x="2601049" y="350113"/>
                  </a:lnTo>
                  <a:lnTo>
                    <a:pt x="2576703" y="327342"/>
                  </a:lnTo>
                  <a:lnTo>
                    <a:pt x="2552471" y="409016"/>
                  </a:lnTo>
                  <a:lnTo>
                    <a:pt x="2632354" y="379387"/>
                  </a:lnTo>
                  <a:lnTo>
                    <a:pt x="2617927" y="365887"/>
                  </a:lnTo>
                  <a:lnTo>
                    <a:pt x="2608008" y="356616"/>
                  </a:lnTo>
                  <a:lnTo>
                    <a:pt x="2931807" y="10426"/>
                  </a:lnTo>
                  <a:lnTo>
                    <a:pt x="3804043" y="383438"/>
                  </a:lnTo>
                  <a:lnTo>
                    <a:pt x="3790937" y="414083"/>
                  </a:lnTo>
                  <a:lnTo>
                    <a:pt x="3875976" y="409016"/>
                  </a:lnTo>
                  <a:lnTo>
                    <a:pt x="3858526" y="388429"/>
                  </a:lnTo>
                  <a:lnTo>
                    <a:pt x="3820896" y="344017"/>
                  </a:lnTo>
                  <a:lnTo>
                    <a:pt x="3807790" y="374675"/>
                  </a:lnTo>
                  <a:lnTo>
                    <a:pt x="2964599" y="14084"/>
                  </a:lnTo>
                  <a:lnTo>
                    <a:pt x="5879617" y="403644"/>
                  </a:lnTo>
                  <a:lnTo>
                    <a:pt x="5875198" y="436689"/>
                  </a:lnTo>
                  <a:lnTo>
                    <a:pt x="5955779" y="4090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064058" y="4587383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6" y="0"/>
                  </a:moveTo>
                  <a:lnTo>
                    <a:pt x="277207" y="3307"/>
                  </a:lnTo>
                  <a:lnTo>
                    <a:pt x="226294" y="12881"/>
                  </a:lnTo>
                  <a:lnTo>
                    <a:pt x="178820" y="28204"/>
                  </a:lnTo>
                  <a:lnTo>
                    <a:pt x="135465" y="48753"/>
                  </a:lnTo>
                  <a:lnTo>
                    <a:pt x="96911" y="74009"/>
                  </a:lnTo>
                  <a:lnTo>
                    <a:pt x="63840" y="103451"/>
                  </a:lnTo>
                  <a:lnTo>
                    <a:pt x="36931" y="136560"/>
                  </a:lnTo>
                  <a:lnTo>
                    <a:pt x="16868" y="172815"/>
                  </a:lnTo>
                  <a:lnTo>
                    <a:pt x="4330" y="211696"/>
                  </a:lnTo>
                  <a:lnTo>
                    <a:pt x="0" y="252683"/>
                  </a:lnTo>
                  <a:lnTo>
                    <a:pt x="4330" y="293669"/>
                  </a:lnTo>
                  <a:lnTo>
                    <a:pt x="16868" y="332549"/>
                  </a:lnTo>
                  <a:lnTo>
                    <a:pt x="36931" y="368804"/>
                  </a:lnTo>
                  <a:lnTo>
                    <a:pt x="63840" y="401913"/>
                  </a:lnTo>
                  <a:lnTo>
                    <a:pt x="96911" y="431355"/>
                  </a:lnTo>
                  <a:lnTo>
                    <a:pt x="135465" y="456611"/>
                  </a:lnTo>
                  <a:lnTo>
                    <a:pt x="178820" y="477160"/>
                  </a:lnTo>
                  <a:lnTo>
                    <a:pt x="226294" y="492482"/>
                  </a:lnTo>
                  <a:lnTo>
                    <a:pt x="277207" y="502057"/>
                  </a:lnTo>
                  <a:lnTo>
                    <a:pt x="330876" y="505364"/>
                  </a:lnTo>
                  <a:lnTo>
                    <a:pt x="384546" y="502057"/>
                  </a:lnTo>
                  <a:lnTo>
                    <a:pt x="435459" y="492482"/>
                  </a:lnTo>
                  <a:lnTo>
                    <a:pt x="482933" y="477160"/>
                  </a:lnTo>
                  <a:lnTo>
                    <a:pt x="526288" y="456611"/>
                  </a:lnTo>
                  <a:lnTo>
                    <a:pt x="564842" y="431355"/>
                  </a:lnTo>
                  <a:lnTo>
                    <a:pt x="597913" y="401913"/>
                  </a:lnTo>
                  <a:lnTo>
                    <a:pt x="624821" y="368804"/>
                  </a:lnTo>
                  <a:lnTo>
                    <a:pt x="644885" y="332549"/>
                  </a:lnTo>
                  <a:lnTo>
                    <a:pt x="657423" y="293669"/>
                  </a:lnTo>
                  <a:lnTo>
                    <a:pt x="661753" y="252683"/>
                  </a:lnTo>
                  <a:lnTo>
                    <a:pt x="657423" y="211696"/>
                  </a:lnTo>
                  <a:lnTo>
                    <a:pt x="644885" y="172815"/>
                  </a:lnTo>
                  <a:lnTo>
                    <a:pt x="624821" y="136560"/>
                  </a:lnTo>
                  <a:lnTo>
                    <a:pt x="597913" y="103451"/>
                  </a:lnTo>
                  <a:lnTo>
                    <a:pt x="564842" y="74009"/>
                  </a:lnTo>
                  <a:lnTo>
                    <a:pt x="526288" y="48753"/>
                  </a:lnTo>
                  <a:lnTo>
                    <a:pt x="482933" y="28204"/>
                  </a:lnTo>
                  <a:lnTo>
                    <a:pt x="435459" y="12881"/>
                  </a:lnTo>
                  <a:lnTo>
                    <a:pt x="384546" y="3307"/>
                  </a:lnTo>
                  <a:lnTo>
                    <a:pt x="330876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064058" y="4587383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331871" y="4608067"/>
            <a:ext cx="210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M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0477338" y="4481548"/>
            <a:ext cx="671830" cy="514984"/>
            <a:chOff x="10477338" y="4481548"/>
            <a:chExt cx="671830" cy="514984"/>
          </a:xfrm>
        </p:grpSpPr>
        <p:sp>
          <p:nvSpPr>
            <p:cNvPr id="61" name="object 61"/>
            <p:cNvSpPr/>
            <p:nvPr/>
          </p:nvSpPr>
          <p:spPr>
            <a:xfrm>
              <a:off x="10482101" y="4486310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330876" y="0"/>
                  </a:moveTo>
                  <a:lnTo>
                    <a:pt x="277207" y="3307"/>
                  </a:lnTo>
                  <a:lnTo>
                    <a:pt x="226294" y="12881"/>
                  </a:lnTo>
                  <a:lnTo>
                    <a:pt x="178820" y="28204"/>
                  </a:lnTo>
                  <a:lnTo>
                    <a:pt x="135465" y="48753"/>
                  </a:lnTo>
                  <a:lnTo>
                    <a:pt x="96911" y="74009"/>
                  </a:lnTo>
                  <a:lnTo>
                    <a:pt x="63840" y="103451"/>
                  </a:lnTo>
                  <a:lnTo>
                    <a:pt x="36931" y="136560"/>
                  </a:lnTo>
                  <a:lnTo>
                    <a:pt x="16868" y="172815"/>
                  </a:lnTo>
                  <a:lnTo>
                    <a:pt x="4330" y="211696"/>
                  </a:lnTo>
                  <a:lnTo>
                    <a:pt x="0" y="252683"/>
                  </a:lnTo>
                  <a:lnTo>
                    <a:pt x="4330" y="293669"/>
                  </a:lnTo>
                  <a:lnTo>
                    <a:pt x="16868" y="332549"/>
                  </a:lnTo>
                  <a:lnTo>
                    <a:pt x="36931" y="368804"/>
                  </a:lnTo>
                  <a:lnTo>
                    <a:pt x="63840" y="401913"/>
                  </a:lnTo>
                  <a:lnTo>
                    <a:pt x="96911" y="431355"/>
                  </a:lnTo>
                  <a:lnTo>
                    <a:pt x="135465" y="456611"/>
                  </a:lnTo>
                  <a:lnTo>
                    <a:pt x="178820" y="477160"/>
                  </a:lnTo>
                  <a:lnTo>
                    <a:pt x="226294" y="492482"/>
                  </a:lnTo>
                  <a:lnTo>
                    <a:pt x="277207" y="502057"/>
                  </a:lnTo>
                  <a:lnTo>
                    <a:pt x="330876" y="505364"/>
                  </a:lnTo>
                  <a:lnTo>
                    <a:pt x="384546" y="502057"/>
                  </a:lnTo>
                  <a:lnTo>
                    <a:pt x="435459" y="492482"/>
                  </a:lnTo>
                  <a:lnTo>
                    <a:pt x="482933" y="477160"/>
                  </a:lnTo>
                  <a:lnTo>
                    <a:pt x="526288" y="456611"/>
                  </a:lnTo>
                  <a:lnTo>
                    <a:pt x="564842" y="431355"/>
                  </a:lnTo>
                  <a:lnTo>
                    <a:pt x="597913" y="401913"/>
                  </a:lnTo>
                  <a:lnTo>
                    <a:pt x="624821" y="368804"/>
                  </a:lnTo>
                  <a:lnTo>
                    <a:pt x="644885" y="332549"/>
                  </a:lnTo>
                  <a:lnTo>
                    <a:pt x="657423" y="293669"/>
                  </a:lnTo>
                  <a:lnTo>
                    <a:pt x="661753" y="252683"/>
                  </a:lnTo>
                  <a:lnTo>
                    <a:pt x="657423" y="211696"/>
                  </a:lnTo>
                  <a:lnTo>
                    <a:pt x="644885" y="172815"/>
                  </a:lnTo>
                  <a:lnTo>
                    <a:pt x="624821" y="136560"/>
                  </a:lnTo>
                  <a:lnTo>
                    <a:pt x="597913" y="103451"/>
                  </a:lnTo>
                  <a:lnTo>
                    <a:pt x="564842" y="74009"/>
                  </a:lnTo>
                  <a:lnTo>
                    <a:pt x="526288" y="48753"/>
                  </a:lnTo>
                  <a:lnTo>
                    <a:pt x="482933" y="28204"/>
                  </a:lnTo>
                  <a:lnTo>
                    <a:pt x="435459" y="12881"/>
                  </a:lnTo>
                  <a:lnTo>
                    <a:pt x="384546" y="3307"/>
                  </a:lnTo>
                  <a:lnTo>
                    <a:pt x="330876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482101" y="4486310"/>
              <a:ext cx="662305" cy="505459"/>
            </a:xfrm>
            <a:custGeom>
              <a:avLst/>
              <a:gdLst/>
              <a:ahLst/>
              <a:cxnLst/>
              <a:rect l="l" t="t" r="r" b="b"/>
              <a:pathLst>
                <a:path w="662304" h="505460">
                  <a:moveTo>
                    <a:pt x="0" y="252682"/>
                  </a:moveTo>
                  <a:lnTo>
                    <a:pt x="4330" y="211695"/>
                  </a:lnTo>
                  <a:lnTo>
                    <a:pt x="16868" y="172814"/>
                  </a:lnTo>
                  <a:lnTo>
                    <a:pt x="36931" y="136560"/>
                  </a:lnTo>
                  <a:lnTo>
                    <a:pt x="63839" y="103451"/>
                  </a:lnTo>
                  <a:lnTo>
                    <a:pt x="96911" y="74008"/>
                  </a:lnTo>
                  <a:lnTo>
                    <a:pt x="135465" y="48752"/>
                  </a:lnTo>
                  <a:lnTo>
                    <a:pt x="178819" y="28203"/>
                  </a:lnTo>
                  <a:lnTo>
                    <a:pt x="226293" y="12881"/>
                  </a:lnTo>
                  <a:lnTo>
                    <a:pt x="277206" y="3307"/>
                  </a:lnTo>
                  <a:lnTo>
                    <a:pt x="330876" y="0"/>
                  </a:lnTo>
                  <a:lnTo>
                    <a:pt x="384546" y="3307"/>
                  </a:lnTo>
                  <a:lnTo>
                    <a:pt x="435459" y="12881"/>
                  </a:lnTo>
                  <a:lnTo>
                    <a:pt x="482933" y="28203"/>
                  </a:lnTo>
                  <a:lnTo>
                    <a:pt x="526287" y="48752"/>
                  </a:lnTo>
                  <a:lnTo>
                    <a:pt x="564841" y="74008"/>
                  </a:lnTo>
                  <a:lnTo>
                    <a:pt x="597913" y="103451"/>
                  </a:lnTo>
                  <a:lnTo>
                    <a:pt x="624821" y="136560"/>
                  </a:lnTo>
                  <a:lnTo>
                    <a:pt x="644884" y="172814"/>
                  </a:lnTo>
                  <a:lnTo>
                    <a:pt x="657422" y="211695"/>
                  </a:lnTo>
                  <a:lnTo>
                    <a:pt x="661753" y="252682"/>
                  </a:lnTo>
                  <a:lnTo>
                    <a:pt x="657422" y="293668"/>
                  </a:lnTo>
                  <a:lnTo>
                    <a:pt x="644884" y="332549"/>
                  </a:lnTo>
                  <a:lnTo>
                    <a:pt x="624821" y="368803"/>
                  </a:lnTo>
                  <a:lnTo>
                    <a:pt x="597913" y="401912"/>
                  </a:lnTo>
                  <a:lnTo>
                    <a:pt x="564841" y="431355"/>
                  </a:lnTo>
                  <a:lnTo>
                    <a:pt x="526287" y="456611"/>
                  </a:lnTo>
                  <a:lnTo>
                    <a:pt x="482933" y="477160"/>
                  </a:lnTo>
                  <a:lnTo>
                    <a:pt x="435459" y="492482"/>
                  </a:lnTo>
                  <a:lnTo>
                    <a:pt x="384546" y="502056"/>
                  </a:lnTo>
                  <a:lnTo>
                    <a:pt x="330876" y="505364"/>
                  </a:lnTo>
                  <a:lnTo>
                    <a:pt x="277206" y="502056"/>
                  </a:lnTo>
                  <a:lnTo>
                    <a:pt x="226293" y="492482"/>
                  </a:lnTo>
                  <a:lnTo>
                    <a:pt x="178819" y="477160"/>
                  </a:lnTo>
                  <a:lnTo>
                    <a:pt x="135465" y="456611"/>
                  </a:lnTo>
                  <a:lnTo>
                    <a:pt x="96911" y="431355"/>
                  </a:lnTo>
                  <a:lnTo>
                    <a:pt x="63839" y="401912"/>
                  </a:lnTo>
                  <a:lnTo>
                    <a:pt x="36931" y="368803"/>
                  </a:lnTo>
                  <a:lnTo>
                    <a:pt x="16868" y="332549"/>
                  </a:lnTo>
                  <a:lnTo>
                    <a:pt x="4330" y="293668"/>
                  </a:lnTo>
                  <a:lnTo>
                    <a:pt x="0" y="25268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0749913" y="4507483"/>
            <a:ext cx="17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N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31024" y="3980078"/>
            <a:ext cx="3358515" cy="1719580"/>
          </a:xfrm>
          <a:custGeom>
            <a:avLst/>
            <a:gdLst/>
            <a:ahLst/>
            <a:cxnLst/>
            <a:rect l="l" t="t" r="r" b="b"/>
            <a:pathLst>
              <a:path w="3358515" h="1719579">
                <a:moveTo>
                  <a:pt x="125158" y="1113409"/>
                </a:moveTo>
                <a:lnTo>
                  <a:pt x="115747" y="1111935"/>
                </a:lnTo>
                <a:lnTo>
                  <a:pt x="32943" y="1643087"/>
                </a:lnTo>
                <a:lnTo>
                  <a:pt x="0" y="1637957"/>
                </a:lnTo>
                <a:lnTo>
                  <a:pt x="25920" y="1719110"/>
                </a:lnTo>
                <a:lnTo>
                  <a:pt x="70027" y="1657108"/>
                </a:lnTo>
                <a:lnTo>
                  <a:pt x="75298" y="1649691"/>
                </a:lnTo>
                <a:lnTo>
                  <a:pt x="42354" y="1644561"/>
                </a:lnTo>
                <a:lnTo>
                  <a:pt x="125158" y="1113409"/>
                </a:lnTo>
                <a:close/>
              </a:path>
              <a:path w="3358515" h="1719579">
                <a:moveTo>
                  <a:pt x="2037080" y="526148"/>
                </a:moveTo>
                <a:lnTo>
                  <a:pt x="2004136" y="531291"/>
                </a:lnTo>
                <a:lnTo>
                  <a:pt x="1921344" y="139"/>
                </a:lnTo>
                <a:lnTo>
                  <a:pt x="1911934" y="1612"/>
                </a:lnTo>
                <a:lnTo>
                  <a:pt x="1994725" y="532752"/>
                </a:lnTo>
                <a:lnTo>
                  <a:pt x="1961794" y="537883"/>
                </a:lnTo>
                <a:lnTo>
                  <a:pt x="2011172" y="607314"/>
                </a:lnTo>
                <a:lnTo>
                  <a:pt x="2030971" y="545299"/>
                </a:lnTo>
                <a:lnTo>
                  <a:pt x="2037080" y="526148"/>
                </a:lnTo>
                <a:close/>
              </a:path>
              <a:path w="3358515" h="1719579">
                <a:moveTo>
                  <a:pt x="3358121" y="424332"/>
                </a:moveTo>
                <a:lnTo>
                  <a:pt x="3325355" y="430466"/>
                </a:lnTo>
                <a:lnTo>
                  <a:pt x="3244824" y="0"/>
                </a:lnTo>
                <a:lnTo>
                  <a:pt x="3235464" y="1752"/>
                </a:lnTo>
                <a:lnTo>
                  <a:pt x="3315982" y="432219"/>
                </a:lnTo>
                <a:lnTo>
                  <a:pt x="3283216" y="438340"/>
                </a:lnTo>
                <a:lnTo>
                  <a:pt x="3334677" y="506234"/>
                </a:lnTo>
                <a:lnTo>
                  <a:pt x="3352292" y="444690"/>
                </a:lnTo>
                <a:lnTo>
                  <a:pt x="3358121" y="4243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007715" y="1691132"/>
            <a:ext cx="89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Limit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  <p:sp>
        <p:nvSpPr>
          <p:cNvPr id="66" name="object 66"/>
          <p:cNvSpPr txBox="1"/>
          <p:nvPr/>
        </p:nvSpPr>
        <p:spPr>
          <a:xfrm>
            <a:off x="3033377" y="2599435"/>
            <a:ext cx="89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Limit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902992" y="3507740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139" y="1772411"/>
            <a:ext cx="575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A,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1237" y="2890837"/>
            <a:ext cx="542925" cy="390525"/>
            <a:chOff x="6091237" y="2890837"/>
            <a:chExt cx="542925" cy="390525"/>
          </a:xfrm>
        </p:grpSpPr>
        <p:sp>
          <p:nvSpPr>
            <p:cNvPr id="4" name="object 4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27140" y="2916428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38637" y="3576637"/>
            <a:ext cx="542925" cy="390525"/>
            <a:chOff x="4338637" y="3576637"/>
            <a:chExt cx="542925" cy="390525"/>
          </a:xfrm>
        </p:grpSpPr>
        <p:sp>
          <p:nvSpPr>
            <p:cNvPr id="8" name="object 8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74540" y="3602228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B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34037" y="3576637"/>
            <a:ext cx="542925" cy="390525"/>
            <a:chOff x="5634037" y="3576637"/>
            <a:chExt cx="542925" cy="390525"/>
          </a:xfrm>
        </p:grpSpPr>
        <p:sp>
          <p:nvSpPr>
            <p:cNvPr id="12" name="object 12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69940" y="360222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C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529637" y="3576637"/>
            <a:ext cx="542925" cy="390525"/>
            <a:chOff x="8529637" y="3576637"/>
            <a:chExt cx="542925" cy="390525"/>
          </a:xfrm>
        </p:grpSpPr>
        <p:sp>
          <p:nvSpPr>
            <p:cNvPr id="16" name="object 16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765540" y="36022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29437" y="3576637"/>
            <a:ext cx="542925" cy="390525"/>
            <a:chOff x="6929437" y="3576637"/>
            <a:chExt cx="542925" cy="390525"/>
          </a:xfrm>
        </p:grpSpPr>
        <p:sp>
          <p:nvSpPr>
            <p:cNvPr id="20" name="object 20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65340" y="36022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24400" y="3271875"/>
            <a:ext cx="4038600" cy="338455"/>
          </a:xfrm>
          <a:custGeom>
            <a:avLst/>
            <a:gdLst/>
            <a:ahLst/>
            <a:cxnLst/>
            <a:rect l="l" t="t" r="r" b="b"/>
            <a:pathLst>
              <a:path w="4038600" h="338454">
                <a:moveTo>
                  <a:pt x="4038600" y="309524"/>
                </a:moveTo>
                <a:lnTo>
                  <a:pt x="4033863" y="306374"/>
                </a:lnTo>
                <a:lnTo>
                  <a:pt x="3967708" y="262267"/>
                </a:lnTo>
                <a:lnTo>
                  <a:pt x="3963568" y="295351"/>
                </a:lnTo>
                <a:lnTo>
                  <a:pt x="1600784" y="0"/>
                </a:lnTo>
                <a:lnTo>
                  <a:pt x="1600187" y="4724"/>
                </a:lnTo>
                <a:lnTo>
                  <a:pt x="1599298" y="50"/>
                </a:lnTo>
                <a:lnTo>
                  <a:pt x="73952" y="290588"/>
                </a:lnTo>
                <a:lnTo>
                  <a:pt x="67716" y="257848"/>
                </a:lnTo>
                <a:lnTo>
                  <a:pt x="0" y="309524"/>
                </a:lnTo>
                <a:lnTo>
                  <a:pt x="81978" y="332701"/>
                </a:lnTo>
                <a:lnTo>
                  <a:pt x="76187" y="302323"/>
                </a:lnTo>
                <a:lnTo>
                  <a:pt x="75742" y="299948"/>
                </a:lnTo>
                <a:lnTo>
                  <a:pt x="1585861" y="12319"/>
                </a:lnTo>
                <a:lnTo>
                  <a:pt x="1345907" y="252285"/>
                </a:lnTo>
                <a:lnTo>
                  <a:pt x="1322336" y="228701"/>
                </a:lnTo>
                <a:lnTo>
                  <a:pt x="1295400" y="309524"/>
                </a:lnTo>
                <a:lnTo>
                  <a:pt x="1376222" y="282587"/>
                </a:lnTo>
                <a:lnTo>
                  <a:pt x="1361617" y="267995"/>
                </a:lnTo>
                <a:lnTo>
                  <a:pt x="1352638" y="259016"/>
                </a:lnTo>
                <a:lnTo>
                  <a:pt x="1601330" y="10325"/>
                </a:lnTo>
                <a:lnTo>
                  <a:pt x="2289670" y="285648"/>
                </a:lnTo>
                <a:lnTo>
                  <a:pt x="2277300" y="316611"/>
                </a:lnTo>
                <a:lnTo>
                  <a:pt x="2362200" y="309524"/>
                </a:lnTo>
                <a:lnTo>
                  <a:pt x="2345156" y="290372"/>
                </a:lnTo>
                <a:lnTo>
                  <a:pt x="2305596" y="245859"/>
                </a:lnTo>
                <a:lnTo>
                  <a:pt x="2293213" y="276809"/>
                </a:lnTo>
                <a:lnTo>
                  <a:pt x="1636331" y="14058"/>
                </a:lnTo>
                <a:lnTo>
                  <a:pt x="3962387" y="304800"/>
                </a:lnTo>
                <a:lnTo>
                  <a:pt x="3958259" y="337883"/>
                </a:lnTo>
                <a:lnTo>
                  <a:pt x="4038600" y="30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139" y="1772411"/>
            <a:ext cx="789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0" dirty="0">
                <a:latin typeface="Franklin Gothic Book"/>
                <a:cs typeface="Franklin Gothic Book"/>
              </a:rPr>
              <a:t>A,B,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1237" y="2890837"/>
            <a:ext cx="542925" cy="390525"/>
            <a:chOff x="6091237" y="2890837"/>
            <a:chExt cx="542925" cy="390525"/>
          </a:xfrm>
        </p:grpSpPr>
        <p:sp>
          <p:nvSpPr>
            <p:cNvPr id="4" name="object 4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27140" y="2916428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38637" y="3576637"/>
            <a:ext cx="542925" cy="390525"/>
            <a:chOff x="4338637" y="3576637"/>
            <a:chExt cx="542925" cy="390525"/>
          </a:xfrm>
        </p:grpSpPr>
        <p:sp>
          <p:nvSpPr>
            <p:cNvPr id="8" name="object 8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74540" y="3602228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B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34037" y="3576637"/>
            <a:ext cx="542925" cy="390525"/>
            <a:chOff x="5634037" y="3576637"/>
            <a:chExt cx="542925" cy="390525"/>
          </a:xfrm>
        </p:grpSpPr>
        <p:sp>
          <p:nvSpPr>
            <p:cNvPr id="12" name="object 12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69940" y="360222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C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529637" y="3576637"/>
            <a:ext cx="542925" cy="390525"/>
            <a:chOff x="8529637" y="3576637"/>
            <a:chExt cx="542925" cy="390525"/>
          </a:xfrm>
        </p:grpSpPr>
        <p:sp>
          <p:nvSpPr>
            <p:cNvPr id="16" name="object 16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765540" y="36022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29437" y="3576637"/>
            <a:ext cx="542925" cy="390525"/>
            <a:chOff x="6929437" y="3576637"/>
            <a:chExt cx="542925" cy="390525"/>
          </a:xfrm>
        </p:grpSpPr>
        <p:sp>
          <p:nvSpPr>
            <p:cNvPr id="20" name="object 20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65340" y="36022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652837" y="4262437"/>
            <a:ext cx="542925" cy="390525"/>
            <a:chOff x="3652837" y="4262437"/>
            <a:chExt cx="542925" cy="390525"/>
          </a:xfrm>
        </p:grpSpPr>
        <p:sp>
          <p:nvSpPr>
            <p:cNvPr id="24" name="object 24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88740" y="42880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F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72037" y="4262437"/>
            <a:ext cx="542925" cy="390525"/>
            <a:chOff x="4872037" y="4262437"/>
            <a:chExt cx="542925" cy="390525"/>
          </a:xfrm>
        </p:grpSpPr>
        <p:sp>
          <p:nvSpPr>
            <p:cNvPr id="28" name="object 28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07940" y="42880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G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62400" y="3271875"/>
            <a:ext cx="4800600" cy="995680"/>
          </a:xfrm>
          <a:custGeom>
            <a:avLst/>
            <a:gdLst/>
            <a:ahLst/>
            <a:cxnLst/>
            <a:rect l="l" t="t" r="r" b="b"/>
            <a:pathLst>
              <a:path w="4800600" h="995679">
                <a:moveTo>
                  <a:pt x="1143000" y="995324"/>
                </a:moveTo>
                <a:lnTo>
                  <a:pt x="1124750" y="967955"/>
                </a:lnTo>
                <a:lnTo>
                  <a:pt x="1095743" y="924445"/>
                </a:lnTo>
                <a:lnTo>
                  <a:pt x="1079195" y="953389"/>
                </a:lnTo>
                <a:lnTo>
                  <a:pt x="611962" y="686396"/>
                </a:lnTo>
                <a:lnTo>
                  <a:pt x="609587" y="690537"/>
                </a:lnTo>
                <a:lnTo>
                  <a:pt x="607466" y="686269"/>
                </a:lnTo>
                <a:lnTo>
                  <a:pt x="66014" y="956995"/>
                </a:lnTo>
                <a:lnTo>
                  <a:pt x="51104" y="927176"/>
                </a:lnTo>
                <a:lnTo>
                  <a:pt x="0" y="995324"/>
                </a:lnTo>
                <a:lnTo>
                  <a:pt x="85191" y="995324"/>
                </a:lnTo>
                <a:lnTo>
                  <a:pt x="73113" y="971194"/>
                </a:lnTo>
                <a:lnTo>
                  <a:pt x="70281" y="965517"/>
                </a:lnTo>
                <a:lnTo>
                  <a:pt x="609434" y="695934"/>
                </a:lnTo>
                <a:lnTo>
                  <a:pt x="1074470" y="961656"/>
                </a:lnTo>
                <a:lnTo>
                  <a:pt x="1057935" y="990600"/>
                </a:lnTo>
                <a:lnTo>
                  <a:pt x="1143000" y="995324"/>
                </a:lnTo>
                <a:close/>
              </a:path>
              <a:path w="4800600" h="995679">
                <a:moveTo>
                  <a:pt x="4800600" y="309524"/>
                </a:moveTo>
                <a:lnTo>
                  <a:pt x="4795863" y="306374"/>
                </a:lnTo>
                <a:lnTo>
                  <a:pt x="4729708" y="262267"/>
                </a:lnTo>
                <a:lnTo>
                  <a:pt x="4725568" y="295351"/>
                </a:lnTo>
                <a:lnTo>
                  <a:pt x="2362784" y="0"/>
                </a:lnTo>
                <a:lnTo>
                  <a:pt x="2362187" y="4724"/>
                </a:lnTo>
                <a:lnTo>
                  <a:pt x="2361298" y="50"/>
                </a:lnTo>
                <a:lnTo>
                  <a:pt x="835952" y="290588"/>
                </a:lnTo>
                <a:lnTo>
                  <a:pt x="829716" y="257848"/>
                </a:lnTo>
                <a:lnTo>
                  <a:pt x="762000" y="309524"/>
                </a:lnTo>
                <a:lnTo>
                  <a:pt x="843978" y="332701"/>
                </a:lnTo>
                <a:lnTo>
                  <a:pt x="838187" y="302323"/>
                </a:lnTo>
                <a:lnTo>
                  <a:pt x="837742" y="299948"/>
                </a:lnTo>
                <a:lnTo>
                  <a:pt x="2347861" y="12319"/>
                </a:lnTo>
                <a:lnTo>
                  <a:pt x="2107908" y="252285"/>
                </a:lnTo>
                <a:lnTo>
                  <a:pt x="2084336" y="228701"/>
                </a:lnTo>
                <a:lnTo>
                  <a:pt x="2057400" y="309524"/>
                </a:lnTo>
                <a:lnTo>
                  <a:pt x="2138222" y="282587"/>
                </a:lnTo>
                <a:lnTo>
                  <a:pt x="2123617" y="267995"/>
                </a:lnTo>
                <a:lnTo>
                  <a:pt x="2114639" y="259016"/>
                </a:lnTo>
                <a:lnTo>
                  <a:pt x="2363330" y="10325"/>
                </a:lnTo>
                <a:lnTo>
                  <a:pt x="3051670" y="285648"/>
                </a:lnTo>
                <a:lnTo>
                  <a:pt x="3039300" y="316611"/>
                </a:lnTo>
                <a:lnTo>
                  <a:pt x="3124200" y="309524"/>
                </a:lnTo>
                <a:lnTo>
                  <a:pt x="3107156" y="290372"/>
                </a:lnTo>
                <a:lnTo>
                  <a:pt x="3067596" y="245859"/>
                </a:lnTo>
                <a:lnTo>
                  <a:pt x="3055213" y="276809"/>
                </a:lnTo>
                <a:lnTo>
                  <a:pt x="2398331" y="14058"/>
                </a:lnTo>
                <a:lnTo>
                  <a:pt x="4724387" y="304800"/>
                </a:lnTo>
                <a:lnTo>
                  <a:pt x="4720260" y="337883"/>
                </a:lnTo>
                <a:lnTo>
                  <a:pt x="4800600" y="30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96240" marR="5715" indent="-384175" algn="just">
              <a:lnSpc>
                <a:spcPts val="3600"/>
              </a:lnSpc>
              <a:spcBef>
                <a:spcPts val="42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3200" dirty="0"/>
              <a:t>This</a:t>
            </a:r>
            <a:r>
              <a:rPr sz="3200" spc="254" dirty="0"/>
              <a:t>  </a:t>
            </a:r>
            <a:r>
              <a:rPr sz="3200" dirty="0"/>
              <a:t>is</a:t>
            </a:r>
            <a:r>
              <a:rPr sz="3200" spc="260" dirty="0"/>
              <a:t>  </a:t>
            </a:r>
            <a:r>
              <a:rPr sz="3200" dirty="0"/>
              <a:t>a</a:t>
            </a:r>
            <a:r>
              <a:rPr sz="3200" spc="254" dirty="0"/>
              <a:t>  </a:t>
            </a:r>
            <a:r>
              <a:rPr sz="3200" dirty="0"/>
              <a:t>one</a:t>
            </a:r>
            <a:r>
              <a:rPr sz="3200" spc="260" dirty="0"/>
              <a:t>  </a:t>
            </a:r>
            <a:r>
              <a:rPr sz="3200" dirty="0"/>
              <a:t>kind</a:t>
            </a:r>
            <a:r>
              <a:rPr sz="3200" spc="254" dirty="0"/>
              <a:t>  </a:t>
            </a:r>
            <a:r>
              <a:rPr sz="3200" dirty="0"/>
              <a:t>of</a:t>
            </a:r>
            <a:r>
              <a:rPr sz="3200" spc="254" dirty="0"/>
              <a:t>  </a:t>
            </a:r>
            <a:r>
              <a:rPr sz="3200" spc="-10" dirty="0"/>
              <a:t>goal-</a:t>
            </a:r>
            <a:r>
              <a:rPr sz="3200" dirty="0"/>
              <a:t>based</a:t>
            </a:r>
            <a:r>
              <a:rPr sz="3200" spc="254" dirty="0"/>
              <a:t>  </a:t>
            </a:r>
            <a:r>
              <a:rPr sz="3200" dirty="0"/>
              <a:t>agent</a:t>
            </a:r>
            <a:r>
              <a:rPr sz="3200" spc="254" dirty="0"/>
              <a:t>  </a:t>
            </a:r>
            <a:r>
              <a:rPr sz="3200" dirty="0"/>
              <a:t>called</a:t>
            </a:r>
            <a:r>
              <a:rPr sz="3200" spc="254" dirty="0"/>
              <a:t>  </a:t>
            </a:r>
            <a:r>
              <a:rPr sz="3200" spc="-1260" dirty="0"/>
              <a:t>a</a:t>
            </a:r>
            <a:r>
              <a:rPr sz="3200" spc="-10" dirty="0"/>
              <a:t> problem-</a:t>
            </a:r>
            <a:r>
              <a:rPr sz="3200" dirty="0"/>
              <a:t>solving</a:t>
            </a:r>
            <a:r>
              <a:rPr sz="3200" spc="40" dirty="0"/>
              <a:t> </a:t>
            </a:r>
            <a:r>
              <a:rPr sz="3200" spc="-10" dirty="0"/>
              <a:t>agent.</a:t>
            </a:r>
            <a:endParaRPr sz="3200"/>
          </a:p>
          <a:p>
            <a:pPr marL="396240" marR="5080" indent="-384175" algn="just">
              <a:lnSpc>
                <a:spcPts val="3600"/>
              </a:lnSpc>
              <a:spcBef>
                <a:spcPts val="120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32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Problem-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solving</a:t>
            </a:r>
            <a:r>
              <a:rPr sz="3200" b="1" spc="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agents</a:t>
            </a:r>
            <a:r>
              <a:rPr sz="3200" b="1" spc="3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use</a:t>
            </a:r>
            <a:r>
              <a:rPr sz="3200" b="1" spc="3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atomic</a:t>
            </a:r>
            <a:r>
              <a:rPr sz="3200" b="1" spc="3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representations,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states</a:t>
            </a:r>
            <a:r>
              <a:rPr sz="3200" b="1" spc="4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3200" b="1" spc="4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3200" b="1" spc="4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world</a:t>
            </a:r>
            <a:r>
              <a:rPr sz="3200" b="1" spc="4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are</a:t>
            </a:r>
            <a:r>
              <a:rPr sz="3200" b="1" spc="4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considered</a:t>
            </a:r>
            <a:r>
              <a:rPr sz="3200" b="1" spc="4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3200" b="1" spc="4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wholes,</a:t>
            </a:r>
            <a:r>
              <a:rPr sz="3200" b="1" spc="4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with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no</a:t>
            </a:r>
            <a:r>
              <a:rPr sz="3200" b="1" spc="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internal</a:t>
            </a:r>
            <a:r>
              <a:rPr sz="3200" b="1" spc="2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structure</a:t>
            </a:r>
            <a:r>
              <a:rPr sz="3200" b="1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visible</a:t>
            </a:r>
            <a:r>
              <a:rPr sz="3200" b="1" spc="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sz="3200" b="1" spc="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3200" b="1" spc="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problem</a:t>
            </a:r>
            <a:r>
              <a:rPr sz="3200" b="1" spc="2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000000"/>
                </a:solidFill>
                <a:latin typeface="Times New Roman"/>
                <a:cs typeface="Times New Roman"/>
              </a:rPr>
              <a:t>solving algorithms.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139" y="1772411"/>
            <a:ext cx="9582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A,B,F,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1237" y="2890837"/>
            <a:ext cx="542925" cy="390525"/>
            <a:chOff x="6091237" y="2890837"/>
            <a:chExt cx="542925" cy="390525"/>
          </a:xfrm>
        </p:grpSpPr>
        <p:sp>
          <p:nvSpPr>
            <p:cNvPr id="4" name="object 4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27140" y="2916428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38637" y="3576637"/>
            <a:ext cx="542925" cy="390525"/>
            <a:chOff x="4338637" y="3576637"/>
            <a:chExt cx="542925" cy="390525"/>
          </a:xfrm>
        </p:grpSpPr>
        <p:sp>
          <p:nvSpPr>
            <p:cNvPr id="8" name="object 8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74540" y="3602228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B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34037" y="3576637"/>
            <a:ext cx="542925" cy="390525"/>
            <a:chOff x="5634037" y="3576637"/>
            <a:chExt cx="542925" cy="390525"/>
          </a:xfrm>
        </p:grpSpPr>
        <p:sp>
          <p:nvSpPr>
            <p:cNvPr id="12" name="object 12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69940" y="360222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C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529637" y="3576637"/>
            <a:ext cx="542925" cy="390525"/>
            <a:chOff x="8529637" y="3576637"/>
            <a:chExt cx="542925" cy="390525"/>
          </a:xfrm>
        </p:grpSpPr>
        <p:sp>
          <p:nvSpPr>
            <p:cNvPr id="16" name="object 16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765540" y="36022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29437" y="3576637"/>
            <a:ext cx="542925" cy="390525"/>
            <a:chOff x="6929437" y="3576637"/>
            <a:chExt cx="542925" cy="390525"/>
          </a:xfrm>
        </p:grpSpPr>
        <p:sp>
          <p:nvSpPr>
            <p:cNvPr id="20" name="object 20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65340" y="36022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652837" y="4262437"/>
            <a:ext cx="542925" cy="390525"/>
            <a:chOff x="3652837" y="4262437"/>
            <a:chExt cx="542925" cy="390525"/>
          </a:xfrm>
        </p:grpSpPr>
        <p:sp>
          <p:nvSpPr>
            <p:cNvPr id="24" name="object 24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88740" y="42880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F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72037" y="4262437"/>
            <a:ext cx="542925" cy="390525"/>
            <a:chOff x="4872037" y="4262437"/>
            <a:chExt cx="542925" cy="390525"/>
          </a:xfrm>
        </p:grpSpPr>
        <p:sp>
          <p:nvSpPr>
            <p:cNvPr id="28" name="object 28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07940" y="42880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G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62400" y="3271875"/>
            <a:ext cx="4800600" cy="995680"/>
          </a:xfrm>
          <a:custGeom>
            <a:avLst/>
            <a:gdLst/>
            <a:ahLst/>
            <a:cxnLst/>
            <a:rect l="l" t="t" r="r" b="b"/>
            <a:pathLst>
              <a:path w="4800600" h="995679">
                <a:moveTo>
                  <a:pt x="1143000" y="995324"/>
                </a:moveTo>
                <a:lnTo>
                  <a:pt x="1124750" y="967955"/>
                </a:lnTo>
                <a:lnTo>
                  <a:pt x="1095743" y="924445"/>
                </a:lnTo>
                <a:lnTo>
                  <a:pt x="1079195" y="953389"/>
                </a:lnTo>
                <a:lnTo>
                  <a:pt x="611962" y="686396"/>
                </a:lnTo>
                <a:lnTo>
                  <a:pt x="609587" y="690537"/>
                </a:lnTo>
                <a:lnTo>
                  <a:pt x="607466" y="686269"/>
                </a:lnTo>
                <a:lnTo>
                  <a:pt x="66014" y="956995"/>
                </a:lnTo>
                <a:lnTo>
                  <a:pt x="51104" y="927176"/>
                </a:lnTo>
                <a:lnTo>
                  <a:pt x="0" y="995324"/>
                </a:lnTo>
                <a:lnTo>
                  <a:pt x="85191" y="995324"/>
                </a:lnTo>
                <a:lnTo>
                  <a:pt x="73113" y="971194"/>
                </a:lnTo>
                <a:lnTo>
                  <a:pt x="70281" y="965517"/>
                </a:lnTo>
                <a:lnTo>
                  <a:pt x="609434" y="695934"/>
                </a:lnTo>
                <a:lnTo>
                  <a:pt x="1074470" y="961656"/>
                </a:lnTo>
                <a:lnTo>
                  <a:pt x="1057935" y="990600"/>
                </a:lnTo>
                <a:lnTo>
                  <a:pt x="1143000" y="995324"/>
                </a:lnTo>
                <a:close/>
              </a:path>
              <a:path w="4800600" h="995679">
                <a:moveTo>
                  <a:pt x="4800600" y="309524"/>
                </a:moveTo>
                <a:lnTo>
                  <a:pt x="4795863" y="306374"/>
                </a:lnTo>
                <a:lnTo>
                  <a:pt x="4729708" y="262267"/>
                </a:lnTo>
                <a:lnTo>
                  <a:pt x="4725568" y="295351"/>
                </a:lnTo>
                <a:lnTo>
                  <a:pt x="2362784" y="0"/>
                </a:lnTo>
                <a:lnTo>
                  <a:pt x="2362187" y="4724"/>
                </a:lnTo>
                <a:lnTo>
                  <a:pt x="2361298" y="50"/>
                </a:lnTo>
                <a:lnTo>
                  <a:pt x="835952" y="290588"/>
                </a:lnTo>
                <a:lnTo>
                  <a:pt x="829716" y="257848"/>
                </a:lnTo>
                <a:lnTo>
                  <a:pt x="762000" y="309524"/>
                </a:lnTo>
                <a:lnTo>
                  <a:pt x="843978" y="332701"/>
                </a:lnTo>
                <a:lnTo>
                  <a:pt x="838187" y="302323"/>
                </a:lnTo>
                <a:lnTo>
                  <a:pt x="837742" y="299948"/>
                </a:lnTo>
                <a:lnTo>
                  <a:pt x="2347861" y="12319"/>
                </a:lnTo>
                <a:lnTo>
                  <a:pt x="2107908" y="252285"/>
                </a:lnTo>
                <a:lnTo>
                  <a:pt x="2084336" y="228701"/>
                </a:lnTo>
                <a:lnTo>
                  <a:pt x="2057400" y="309524"/>
                </a:lnTo>
                <a:lnTo>
                  <a:pt x="2138222" y="282587"/>
                </a:lnTo>
                <a:lnTo>
                  <a:pt x="2123617" y="267995"/>
                </a:lnTo>
                <a:lnTo>
                  <a:pt x="2114639" y="259016"/>
                </a:lnTo>
                <a:lnTo>
                  <a:pt x="2363330" y="10325"/>
                </a:lnTo>
                <a:lnTo>
                  <a:pt x="3051670" y="285648"/>
                </a:lnTo>
                <a:lnTo>
                  <a:pt x="3039300" y="316611"/>
                </a:lnTo>
                <a:lnTo>
                  <a:pt x="3124200" y="309524"/>
                </a:lnTo>
                <a:lnTo>
                  <a:pt x="3107156" y="290372"/>
                </a:lnTo>
                <a:lnTo>
                  <a:pt x="3067596" y="245859"/>
                </a:lnTo>
                <a:lnTo>
                  <a:pt x="3055213" y="276809"/>
                </a:lnTo>
                <a:lnTo>
                  <a:pt x="2398331" y="14058"/>
                </a:lnTo>
                <a:lnTo>
                  <a:pt x="4724387" y="304800"/>
                </a:lnTo>
                <a:lnTo>
                  <a:pt x="4720260" y="337883"/>
                </a:lnTo>
                <a:lnTo>
                  <a:pt x="4800600" y="30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139" y="1708403"/>
            <a:ext cx="958215" cy="7632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A,B,F,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G,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1237" y="2890837"/>
            <a:ext cx="542925" cy="390525"/>
            <a:chOff x="6091237" y="2890837"/>
            <a:chExt cx="542925" cy="390525"/>
          </a:xfrm>
        </p:grpSpPr>
        <p:sp>
          <p:nvSpPr>
            <p:cNvPr id="4" name="object 4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27140" y="2916428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38637" y="3576637"/>
            <a:ext cx="542925" cy="390525"/>
            <a:chOff x="4338637" y="3576637"/>
            <a:chExt cx="542925" cy="390525"/>
          </a:xfrm>
        </p:grpSpPr>
        <p:sp>
          <p:nvSpPr>
            <p:cNvPr id="8" name="object 8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74540" y="3602228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B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34037" y="3576637"/>
            <a:ext cx="542925" cy="390525"/>
            <a:chOff x="5634037" y="3576637"/>
            <a:chExt cx="542925" cy="390525"/>
          </a:xfrm>
        </p:grpSpPr>
        <p:sp>
          <p:nvSpPr>
            <p:cNvPr id="12" name="object 12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69940" y="360222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C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529637" y="3576637"/>
            <a:ext cx="542925" cy="390525"/>
            <a:chOff x="8529637" y="3576637"/>
            <a:chExt cx="542925" cy="390525"/>
          </a:xfrm>
        </p:grpSpPr>
        <p:sp>
          <p:nvSpPr>
            <p:cNvPr id="16" name="object 16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765540" y="36022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29437" y="3576637"/>
            <a:ext cx="542925" cy="390525"/>
            <a:chOff x="6929437" y="3576637"/>
            <a:chExt cx="542925" cy="390525"/>
          </a:xfrm>
        </p:grpSpPr>
        <p:sp>
          <p:nvSpPr>
            <p:cNvPr id="20" name="object 20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65340" y="36022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652837" y="4262437"/>
            <a:ext cx="542925" cy="390525"/>
            <a:chOff x="3652837" y="4262437"/>
            <a:chExt cx="542925" cy="390525"/>
          </a:xfrm>
        </p:grpSpPr>
        <p:sp>
          <p:nvSpPr>
            <p:cNvPr id="24" name="object 24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88740" y="42880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F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72037" y="4262437"/>
            <a:ext cx="542925" cy="390525"/>
            <a:chOff x="4872037" y="4262437"/>
            <a:chExt cx="542925" cy="390525"/>
          </a:xfrm>
        </p:grpSpPr>
        <p:sp>
          <p:nvSpPr>
            <p:cNvPr id="28" name="object 28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07940" y="42880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G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62400" y="3271875"/>
            <a:ext cx="4800600" cy="995680"/>
          </a:xfrm>
          <a:custGeom>
            <a:avLst/>
            <a:gdLst/>
            <a:ahLst/>
            <a:cxnLst/>
            <a:rect l="l" t="t" r="r" b="b"/>
            <a:pathLst>
              <a:path w="4800600" h="995679">
                <a:moveTo>
                  <a:pt x="1143000" y="995324"/>
                </a:moveTo>
                <a:lnTo>
                  <a:pt x="1124750" y="967955"/>
                </a:lnTo>
                <a:lnTo>
                  <a:pt x="1095743" y="924445"/>
                </a:lnTo>
                <a:lnTo>
                  <a:pt x="1079195" y="953389"/>
                </a:lnTo>
                <a:lnTo>
                  <a:pt x="611962" y="686396"/>
                </a:lnTo>
                <a:lnTo>
                  <a:pt x="609587" y="690537"/>
                </a:lnTo>
                <a:lnTo>
                  <a:pt x="607466" y="686269"/>
                </a:lnTo>
                <a:lnTo>
                  <a:pt x="66014" y="956995"/>
                </a:lnTo>
                <a:lnTo>
                  <a:pt x="51104" y="927176"/>
                </a:lnTo>
                <a:lnTo>
                  <a:pt x="0" y="995324"/>
                </a:lnTo>
                <a:lnTo>
                  <a:pt x="85191" y="995324"/>
                </a:lnTo>
                <a:lnTo>
                  <a:pt x="73113" y="971194"/>
                </a:lnTo>
                <a:lnTo>
                  <a:pt x="70281" y="965517"/>
                </a:lnTo>
                <a:lnTo>
                  <a:pt x="609434" y="695934"/>
                </a:lnTo>
                <a:lnTo>
                  <a:pt x="1074470" y="961656"/>
                </a:lnTo>
                <a:lnTo>
                  <a:pt x="1057935" y="990600"/>
                </a:lnTo>
                <a:lnTo>
                  <a:pt x="1143000" y="995324"/>
                </a:lnTo>
                <a:close/>
              </a:path>
              <a:path w="4800600" h="995679">
                <a:moveTo>
                  <a:pt x="4800600" y="309524"/>
                </a:moveTo>
                <a:lnTo>
                  <a:pt x="4795863" y="306374"/>
                </a:lnTo>
                <a:lnTo>
                  <a:pt x="4729708" y="262267"/>
                </a:lnTo>
                <a:lnTo>
                  <a:pt x="4725568" y="295351"/>
                </a:lnTo>
                <a:lnTo>
                  <a:pt x="2362784" y="0"/>
                </a:lnTo>
                <a:lnTo>
                  <a:pt x="2362187" y="4724"/>
                </a:lnTo>
                <a:lnTo>
                  <a:pt x="2361298" y="50"/>
                </a:lnTo>
                <a:lnTo>
                  <a:pt x="835952" y="290588"/>
                </a:lnTo>
                <a:lnTo>
                  <a:pt x="829716" y="257848"/>
                </a:lnTo>
                <a:lnTo>
                  <a:pt x="762000" y="309524"/>
                </a:lnTo>
                <a:lnTo>
                  <a:pt x="843978" y="332701"/>
                </a:lnTo>
                <a:lnTo>
                  <a:pt x="838187" y="302323"/>
                </a:lnTo>
                <a:lnTo>
                  <a:pt x="837742" y="299948"/>
                </a:lnTo>
                <a:lnTo>
                  <a:pt x="2347861" y="12319"/>
                </a:lnTo>
                <a:lnTo>
                  <a:pt x="2107908" y="252285"/>
                </a:lnTo>
                <a:lnTo>
                  <a:pt x="2084336" y="228701"/>
                </a:lnTo>
                <a:lnTo>
                  <a:pt x="2057400" y="309524"/>
                </a:lnTo>
                <a:lnTo>
                  <a:pt x="2138222" y="282587"/>
                </a:lnTo>
                <a:lnTo>
                  <a:pt x="2123617" y="267995"/>
                </a:lnTo>
                <a:lnTo>
                  <a:pt x="2114639" y="259016"/>
                </a:lnTo>
                <a:lnTo>
                  <a:pt x="2363330" y="10325"/>
                </a:lnTo>
                <a:lnTo>
                  <a:pt x="3051670" y="285648"/>
                </a:lnTo>
                <a:lnTo>
                  <a:pt x="3039300" y="316611"/>
                </a:lnTo>
                <a:lnTo>
                  <a:pt x="3124200" y="309524"/>
                </a:lnTo>
                <a:lnTo>
                  <a:pt x="3107156" y="290372"/>
                </a:lnTo>
                <a:lnTo>
                  <a:pt x="3067596" y="245859"/>
                </a:lnTo>
                <a:lnTo>
                  <a:pt x="3055213" y="276809"/>
                </a:lnTo>
                <a:lnTo>
                  <a:pt x="2398331" y="14058"/>
                </a:lnTo>
                <a:lnTo>
                  <a:pt x="4724387" y="304800"/>
                </a:lnTo>
                <a:lnTo>
                  <a:pt x="4720260" y="337883"/>
                </a:lnTo>
                <a:lnTo>
                  <a:pt x="4800600" y="30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38637" y="2890837"/>
            <a:ext cx="4733925" cy="1076325"/>
            <a:chOff x="4338637" y="2890837"/>
            <a:chExt cx="4733925" cy="1076325"/>
          </a:xfrm>
        </p:grpSpPr>
        <p:sp>
          <p:nvSpPr>
            <p:cNvPr id="3" name="object 3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765540" y="36022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29437" y="3576637"/>
            <a:ext cx="542925" cy="390525"/>
            <a:chOff x="6929437" y="3576637"/>
            <a:chExt cx="542925" cy="390525"/>
          </a:xfrm>
        </p:grpSpPr>
        <p:sp>
          <p:nvSpPr>
            <p:cNvPr id="13" name="object 13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517139" y="1708403"/>
            <a:ext cx="4821555" cy="21939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10" dirty="0">
                <a:latin typeface="Franklin Gothic Book"/>
                <a:cs typeface="Franklin Gothic Book"/>
              </a:rPr>
              <a:t>A,B,F,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G,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C,</a:t>
            </a:r>
            <a:endParaRPr sz="2000">
              <a:latin typeface="Franklin Gothic Book"/>
              <a:cs typeface="Franklin Gothic Book"/>
            </a:endParaRPr>
          </a:p>
          <a:p>
            <a:pPr marL="3822700">
              <a:lnSpc>
                <a:spcPct val="100000"/>
              </a:lnSpc>
              <a:spcBef>
                <a:spcPts val="8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Franklin Gothic Book"/>
              <a:cs typeface="Franklin Gothic Book"/>
            </a:endParaRPr>
          </a:p>
          <a:p>
            <a:pPr marL="2070100">
              <a:lnSpc>
                <a:spcPct val="100000"/>
              </a:lnSpc>
              <a:tabLst>
                <a:tab pos="3364865" algn="l"/>
                <a:tab pos="4660265" algn="l"/>
              </a:tabLst>
            </a:pPr>
            <a:r>
              <a:rPr sz="1800" spc="-50" dirty="0">
                <a:latin typeface="Franklin Gothic Book"/>
                <a:cs typeface="Franklin Gothic Book"/>
              </a:rPr>
              <a:t>B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C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652837" y="4262437"/>
            <a:ext cx="2905125" cy="390525"/>
            <a:chOff x="3652837" y="4262437"/>
            <a:chExt cx="2905125" cy="390525"/>
          </a:xfrm>
        </p:grpSpPr>
        <p:sp>
          <p:nvSpPr>
            <p:cNvPr id="17" name="object 17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88740" y="4288028"/>
            <a:ext cx="253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1265" algn="l"/>
                <a:tab pos="2374265" algn="l"/>
              </a:tabLst>
            </a:pPr>
            <a:r>
              <a:rPr sz="1800" spc="-50" dirty="0">
                <a:latin typeface="Franklin Gothic Book"/>
                <a:cs typeface="Franklin Gothic Book"/>
              </a:rPr>
              <a:t>F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G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H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62400" y="3271875"/>
            <a:ext cx="4800600" cy="995680"/>
          </a:xfrm>
          <a:custGeom>
            <a:avLst/>
            <a:gdLst/>
            <a:ahLst/>
            <a:cxnLst/>
            <a:rect l="l" t="t" r="r" b="b"/>
            <a:pathLst>
              <a:path w="4800600" h="995679">
                <a:moveTo>
                  <a:pt x="1143000" y="995324"/>
                </a:moveTo>
                <a:lnTo>
                  <a:pt x="1124750" y="967955"/>
                </a:lnTo>
                <a:lnTo>
                  <a:pt x="1095743" y="924445"/>
                </a:lnTo>
                <a:lnTo>
                  <a:pt x="1079195" y="953389"/>
                </a:lnTo>
                <a:lnTo>
                  <a:pt x="611962" y="686396"/>
                </a:lnTo>
                <a:lnTo>
                  <a:pt x="609587" y="690537"/>
                </a:lnTo>
                <a:lnTo>
                  <a:pt x="607466" y="686269"/>
                </a:lnTo>
                <a:lnTo>
                  <a:pt x="66014" y="956995"/>
                </a:lnTo>
                <a:lnTo>
                  <a:pt x="51104" y="927176"/>
                </a:lnTo>
                <a:lnTo>
                  <a:pt x="0" y="995324"/>
                </a:lnTo>
                <a:lnTo>
                  <a:pt x="85191" y="995324"/>
                </a:lnTo>
                <a:lnTo>
                  <a:pt x="73113" y="971194"/>
                </a:lnTo>
                <a:lnTo>
                  <a:pt x="70281" y="965517"/>
                </a:lnTo>
                <a:lnTo>
                  <a:pt x="609434" y="695934"/>
                </a:lnTo>
                <a:lnTo>
                  <a:pt x="1074470" y="961656"/>
                </a:lnTo>
                <a:lnTo>
                  <a:pt x="1057935" y="990600"/>
                </a:lnTo>
                <a:lnTo>
                  <a:pt x="1143000" y="995324"/>
                </a:lnTo>
                <a:close/>
              </a:path>
              <a:path w="4800600" h="995679">
                <a:moveTo>
                  <a:pt x="2209800" y="910132"/>
                </a:moveTo>
                <a:lnTo>
                  <a:pt x="2179980" y="925042"/>
                </a:lnTo>
                <a:lnTo>
                  <a:pt x="2061654" y="688403"/>
                </a:lnTo>
                <a:lnTo>
                  <a:pt x="2053132" y="692658"/>
                </a:lnTo>
                <a:lnTo>
                  <a:pt x="2171458" y="929309"/>
                </a:lnTo>
                <a:lnTo>
                  <a:pt x="2141639" y="944219"/>
                </a:lnTo>
                <a:lnTo>
                  <a:pt x="2209800" y="995324"/>
                </a:lnTo>
                <a:lnTo>
                  <a:pt x="2209800" y="940663"/>
                </a:lnTo>
                <a:lnTo>
                  <a:pt x="2209800" y="910132"/>
                </a:lnTo>
                <a:close/>
              </a:path>
              <a:path w="4800600" h="995679">
                <a:moveTo>
                  <a:pt x="4800600" y="309524"/>
                </a:moveTo>
                <a:lnTo>
                  <a:pt x="4795863" y="306374"/>
                </a:lnTo>
                <a:lnTo>
                  <a:pt x="4729708" y="262267"/>
                </a:lnTo>
                <a:lnTo>
                  <a:pt x="4725568" y="295351"/>
                </a:lnTo>
                <a:lnTo>
                  <a:pt x="2362784" y="0"/>
                </a:lnTo>
                <a:lnTo>
                  <a:pt x="2362187" y="4724"/>
                </a:lnTo>
                <a:lnTo>
                  <a:pt x="2361298" y="50"/>
                </a:lnTo>
                <a:lnTo>
                  <a:pt x="835952" y="290588"/>
                </a:lnTo>
                <a:lnTo>
                  <a:pt x="829716" y="257848"/>
                </a:lnTo>
                <a:lnTo>
                  <a:pt x="762000" y="309524"/>
                </a:lnTo>
                <a:lnTo>
                  <a:pt x="843978" y="332701"/>
                </a:lnTo>
                <a:lnTo>
                  <a:pt x="838187" y="302323"/>
                </a:lnTo>
                <a:lnTo>
                  <a:pt x="837742" y="299948"/>
                </a:lnTo>
                <a:lnTo>
                  <a:pt x="2347861" y="12319"/>
                </a:lnTo>
                <a:lnTo>
                  <a:pt x="2107908" y="252285"/>
                </a:lnTo>
                <a:lnTo>
                  <a:pt x="2084336" y="228701"/>
                </a:lnTo>
                <a:lnTo>
                  <a:pt x="2057400" y="309524"/>
                </a:lnTo>
                <a:lnTo>
                  <a:pt x="2138222" y="282587"/>
                </a:lnTo>
                <a:lnTo>
                  <a:pt x="2123617" y="267995"/>
                </a:lnTo>
                <a:lnTo>
                  <a:pt x="2114639" y="259016"/>
                </a:lnTo>
                <a:lnTo>
                  <a:pt x="2363330" y="10325"/>
                </a:lnTo>
                <a:lnTo>
                  <a:pt x="3051670" y="285648"/>
                </a:lnTo>
                <a:lnTo>
                  <a:pt x="3039300" y="316611"/>
                </a:lnTo>
                <a:lnTo>
                  <a:pt x="3124200" y="309524"/>
                </a:lnTo>
                <a:lnTo>
                  <a:pt x="3107156" y="290372"/>
                </a:lnTo>
                <a:lnTo>
                  <a:pt x="3067596" y="245859"/>
                </a:lnTo>
                <a:lnTo>
                  <a:pt x="3055213" y="276809"/>
                </a:lnTo>
                <a:lnTo>
                  <a:pt x="2398331" y="14058"/>
                </a:lnTo>
                <a:lnTo>
                  <a:pt x="4724387" y="304800"/>
                </a:lnTo>
                <a:lnTo>
                  <a:pt x="4720260" y="337883"/>
                </a:lnTo>
                <a:lnTo>
                  <a:pt x="4800600" y="30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38637" y="2890837"/>
            <a:ext cx="4733925" cy="1076325"/>
            <a:chOff x="4338637" y="2890837"/>
            <a:chExt cx="4733925" cy="1076325"/>
          </a:xfrm>
        </p:grpSpPr>
        <p:sp>
          <p:nvSpPr>
            <p:cNvPr id="3" name="object 3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765540" y="36022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29437" y="3576637"/>
            <a:ext cx="542925" cy="390525"/>
            <a:chOff x="6929437" y="3576637"/>
            <a:chExt cx="542925" cy="390525"/>
          </a:xfrm>
        </p:grpSpPr>
        <p:sp>
          <p:nvSpPr>
            <p:cNvPr id="13" name="object 13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517139" y="1708403"/>
            <a:ext cx="4821555" cy="21939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10" dirty="0">
                <a:latin typeface="Franklin Gothic Book"/>
                <a:cs typeface="Franklin Gothic Book"/>
              </a:rPr>
              <a:t>A,B,F,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G,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0" dirty="0">
                <a:latin typeface="Franklin Gothic Book"/>
                <a:cs typeface="Franklin Gothic Book"/>
              </a:rPr>
              <a:t>C,H,</a:t>
            </a:r>
            <a:endParaRPr sz="2000">
              <a:latin typeface="Franklin Gothic Book"/>
              <a:cs typeface="Franklin Gothic Book"/>
            </a:endParaRPr>
          </a:p>
          <a:p>
            <a:pPr marL="3822700">
              <a:lnSpc>
                <a:spcPct val="100000"/>
              </a:lnSpc>
              <a:spcBef>
                <a:spcPts val="8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Franklin Gothic Book"/>
              <a:cs typeface="Franklin Gothic Book"/>
            </a:endParaRPr>
          </a:p>
          <a:p>
            <a:pPr marL="2070100">
              <a:lnSpc>
                <a:spcPct val="100000"/>
              </a:lnSpc>
              <a:tabLst>
                <a:tab pos="3364865" algn="l"/>
                <a:tab pos="4660265" algn="l"/>
              </a:tabLst>
            </a:pPr>
            <a:r>
              <a:rPr sz="1800" spc="-50" dirty="0">
                <a:latin typeface="Franklin Gothic Book"/>
                <a:cs typeface="Franklin Gothic Book"/>
              </a:rPr>
              <a:t>B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C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652837" y="4262437"/>
            <a:ext cx="2905125" cy="390525"/>
            <a:chOff x="3652837" y="4262437"/>
            <a:chExt cx="2905125" cy="390525"/>
          </a:xfrm>
        </p:grpSpPr>
        <p:sp>
          <p:nvSpPr>
            <p:cNvPr id="17" name="object 17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88740" y="4288028"/>
            <a:ext cx="253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1265" algn="l"/>
                <a:tab pos="2374265" algn="l"/>
              </a:tabLst>
            </a:pPr>
            <a:r>
              <a:rPr sz="1800" spc="-50" dirty="0">
                <a:latin typeface="Franklin Gothic Book"/>
                <a:cs typeface="Franklin Gothic Book"/>
              </a:rPr>
              <a:t>F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G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H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62400" y="3271875"/>
            <a:ext cx="4800600" cy="995680"/>
          </a:xfrm>
          <a:custGeom>
            <a:avLst/>
            <a:gdLst/>
            <a:ahLst/>
            <a:cxnLst/>
            <a:rect l="l" t="t" r="r" b="b"/>
            <a:pathLst>
              <a:path w="4800600" h="995679">
                <a:moveTo>
                  <a:pt x="1143000" y="995324"/>
                </a:moveTo>
                <a:lnTo>
                  <a:pt x="1124750" y="967955"/>
                </a:lnTo>
                <a:lnTo>
                  <a:pt x="1095743" y="924445"/>
                </a:lnTo>
                <a:lnTo>
                  <a:pt x="1079195" y="953389"/>
                </a:lnTo>
                <a:lnTo>
                  <a:pt x="611962" y="686396"/>
                </a:lnTo>
                <a:lnTo>
                  <a:pt x="609587" y="690537"/>
                </a:lnTo>
                <a:lnTo>
                  <a:pt x="607466" y="686269"/>
                </a:lnTo>
                <a:lnTo>
                  <a:pt x="66014" y="956995"/>
                </a:lnTo>
                <a:lnTo>
                  <a:pt x="51104" y="927176"/>
                </a:lnTo>
                <a:lnTo>
                  <a:pt x="0" y="995324"/>
                </a:lnTo>
                <a:lnTo>
                  <a:pt x="85191" y="995324"/>
                </a:lnTo>
                <a:lnTo>
                  <a:pt x="73113" y="971194"/>
                </a:lnTo>
                <a:lnTo>
                  <a:pt x="70281" y="965517"/>
                </a:lnTo>
                <a:lnTo>
                  <a:pt x="609434" y="695934"/>
                </a:lnTo>
                <a:lnTo>
                  <a:pt x="1074470" y="961656"/>
                </a:lnTo>
                <a:lnTo>
                  <a:pt x="1057935" y="990600"/>
                </a:lnTo>
                <a:lnTo>
                  <a:pt x="1143000" y="995324"/>
                </a:lnTo>
                <a:close/>
              </a:path>
              <a:path w="4800600" h="995679">
                <a:moveTo>
                  <a:pt x="2209800" y="910132"/>
                </a:moveTo>
                <a:lnTo>
                  <a:pt x="2179980" y="925042"/>
                </a:lnTo>
                <a:lnTo>
                  <a:pt x="2061654" y="688403"/>
                </a:lnTo>
                <a:lnTo>
                  <a:pt x="2053132" y="692658"/>
                </a:lnTo>
                <a:lnTo>
                  <a:pt x="2171458" y="929309"/>
                </a:lnTo>
                <a:lnTo>
                  <a:pt x="2141639" y="944219"/>
                </a:lnTo>
                <a:lnTo>
                  <a:pt x="2209800" y="995324"/>
                </a:lnTo>
                <a:lnTo>
                  <a:pt x="2209800" y="940663"/>
                </a:lnTo>
                <a:lnTo>
                  <a:pt x="2209800" y="910132"/>
                </a:lnTo>
                <a:close/>
              </a:path>
              <a:path w="4800600" h="995679">
                <a:moveTo>
                  <a:pt x="4800600" y="309524"/>
                </a:moveTo>
                <a:lnTo>
                  <a:pt x="4795863" y="306374"/>
                </a:lnTo>
                <a:lnTo>
                  <a:pt x="4729708" y="262267"/>
                </a:lnTo>
                <a:lnTo>
                  <a:pt x="4725568" y="295351"/>
                </a:lnTo>
                <a:lnTo>
                  <a:pt x="2362784" y="0"/>
                </a:lnTo>
                <a:lnTo>
                  <a:pt x="2362187" y="4724"/>
                </a:lnTo>
                <a:lnTo>
                  <a:pt x="2361298" y="50"/>
                </a:lnTo>
                <a:lnTo>
                  <a:pt x="835952" y="290588"/>
                </a:lnTo>
                <a:lnTo>
                  <a:pt x="829716" y="257848"/>
                </a:lnTo>
                <a:lnTo>
                  <a:pt x="762000" y="309524"/>
                </a:lnTo>
                <a:lnTo>
                  <a:pt x="843978" y="332701"/>
                </a:lnTo>
                <a:lnTo>
                  <a:pt x="838187" y="302323"/>
                </a:lnTo>
                <a:lnTo>
                  <a:pt x="837742" y="299948"/>
                </a:lnTo>
                <a:lnTo>
                  <a:pt x="2347861" y="12319"/>
                </a:lnTo>
                <a:lnTo>
                  <a:pt x="2107908" y="252285"/>
                </a:lnTo>
                <a:lnTo>
                  <a:pt x="2084336" y="228701"/>
                </a:lnTo>
                <a:lnTo>
                  <a:pt x="2057400" y="309524"/>
                </a:lnTo>
                <a:lnTo>
                  <a:pt x="2138222" y="282587"/>
                </a:lnTo>
                <a:lnTo>
                  <a:pt x="2123617" y="267995"/>
                </a:lnTo>
                <a:lnTo>
                  <a:pt x="2114639" y="259016"/>
                </a:lnTo>
                <a:lnTo>
                  <a:pt x="2363330" y="10325"/>
                </a:lnTo>
                <a:lnTo>
                  <a:pt x="3051670" y="285648"/>
                </a:lnTo>
                <a:lnTo>
                  <a:pt x="3039300" y="316611"/>
                </a:lnTo>
                <a:lnTo>
                  <a:pt x="3124200" y="309524"/>
                </a:lnTo>
                <a:lnTo>
                  <a:pt x="3107156" y="290372"/>
                </a:lnTo>
                <a:lnTo>
                  <a:pt x="3067596" y="245859"/>
                </a:lnTo>
                <a:lnTo>
                  <a:pt x="3055213" y="276809"/>
                </a:lnTo>
                <a:lnTo>
                  <a:pt x="2398331" y="14058"/>
                </a:lnTo>
                <a:lnTo>
                  <a:pt x="4724387" y="304800"/>
                </a:lnTo>
                <a:lnTo>
                  <a:pt x="4720260" y="337883"/>
                </a:lnTo>
                <a:lnTo>
                  <a:pt x="4800600" y="30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139" y="1708403"/>
            <a:ext cx="958215" cy="11322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A,B,F,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G,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0" dirty="0">
                <a:latin typeface="Franklin Gothic Book"/>
                <a:cs typeface="Franklin Gothic Book"/>
              </a:rPr>
              <a:t>C,H,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7139" y="2878835"/>
            <a:ext cx="5981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D,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1237" y="2890837"/>
            <a:ext cx="542925" cy="390525"/>
            <a:chOff x="6091237" y="2890837"/>
            <a:chExt cx="542925" cy="390525"/>
          </a:xfrm>
        </p:grpSpPr>
        <p:sp>
          <p:nvSpPr>
            <p:cNvPr id="5" name="object 5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27140" y="2916428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38637" y="3576637"/>
            <a:ext cx="542925" cy="390525"/>
            <a:chOff x="4338637" y="3576637"/>
            <a:chExt cx="542925" cy="390525"/>
          </a:xfrm>
        </p:grpSpPr>
        <p:sp>
          <p:nvSpPr>
            <p:cNvPr id="9" name="object 9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74540" y="3602228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B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34037" y="3576637"/>
            <a:ext cx="542925" cy="390525"/>
            <a:chOff x="5634037" y="3576637"/>
            <a:chExt cx="542925" cy="390525"/>
          </a:xfrm>
        </p:grpSpPr>
        <p:sp>
          <p:nvSpPr>
            <p:cNvPr id="13" name="object 13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69940" y="360222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C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529637" y="3576637"/>
            <a:ext cx="542925" cy="390525"/>
            <a:chOff x="8529637" y="3576637"/>
            <a:chExt cx="542925" cy="390525"/>
          </a:xfrm>
        </p:grpSpPr>
        <p:sp>
          <p:nvSpPr>
            <p:cNvPr id="17" name="object 17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765540" y="36022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29437" y="3576637"/>
            <a:ext cx="542925" cy="390525"/>
            <a:chOff x="6929437" y="3576637"/>
            <a:chExt cx="542925" cy="390525"/>
          </a:xfrm>
        </p:grpSpPr>
        <p:sp>
          <p:nvSpPr>
            <p:cNvPr id="21" name="object 21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65340" y="36022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52837" y="4262437"/>
            <a:ext cx="542925" cy="390525"/>
            <a:chOff x="3652837" y="4262437"/>
            <a:chExt cx="542925" cy="390525"/>
          </a:xfrm>
        </p:grpSpPr>
        <p:sp>
          <p:nvSpPr>
            <p:cNvPr id="25" name="object 25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88740" y="42880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F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872037" y="4262437"/>
            <a:ext cx="542925" cy="390525"/>
            <a:chOff x="4872037" y="4262437"/>
            <a:chExt cx="542925" cy="390525"/>
          </a:xfrm>
        </p:grpSpPr>
        <p:sp>
          <p:nvSpPr>
            <p:cNvPr id="29" name="object 29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107940" y="42880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G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015037" y="4262437"/>
            <a:ext cx="542925" cy="390525"/>
            <a:chOff x="6015037" y="4262437"/>
            <a:chExt cx="542925" cy="390525"/>
          </a:xfrm>
        </p:grpSpPr>
        <p:sp>
          <p:nvSpPr>
            <p:cNvPr id="33" name="object 33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250940" y="4288028"/>
            <a:ext cx="172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H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777037" y="4262437"/>
            <a:ext cx="542925" cy="390525"/>
            <a:chOff x="6777037" y="4262437"/>
            <a:chExt cx="542925" cy="390525"/>
          </a:xfrm>
        </p:grpSpPr>
        <p:sp>
          <p:nvSpPr>
            <p:cNvPr id="37" name="object 37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12940" y="4288028"/>
            <a:ext cx="8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I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767637" y="4262437"/>
            <a:ext cx="542925" cy="390525"/>
            <a:chOff x="7767637" y="4262437"/>
            <a:chExt cx="542925" cy="390525"/>
          </a:xfrm>
        </p:grpSpPr>
        <p:sp>
          <p:nvSpPr>
            <p:cNvPr id="41" name="object 41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003540" y="4288028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J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62400" y="3271875"/>
            <a:ext cx="4800600" cy="999490"/>
          </a:xfrm>
          <a:custGeom>
            <a:avLst/>
            <a:gdLst/>
            <a:ahLst/>
            <a:cxnLst/>
            <a:rect l="l" t="t" r="r" b="b"/>
            <a:pathLst>
              <a:path w="4800600" h="999489">
                <a:moveTo>
                  <a:pt x="1143000" y="995324"/>
                </a:moveTo>
                <a:lnTo>
                  <a:pt x="1124750" y="967955"/>
                </a:lnTo>
                <a:lnTo>
                  <a:pt x="1095743" y="924445"/>
                </a:lnTo>
                <a:lnTo>
                  <a:pt x="1079195" y="953389"/>
                </a:lnTo>
                <a:lnTo>
                  <a:pt x="611962" y="686396"/>
                </a:lnTo>
                <a:lnTo>
                  <a:pt x="609587" y="690537"/>
                </a:lnTo>
                <a:lnTo>
                  <a:pt x="607466" y="686269"/>
                </a:lnTo>
                <a:lnTo>
                  <a:pt x="66014" y="956995"/>
                </a:lnTo>
                <a:lnTo>
                  <a:pt x="51104" y="927176"/>
                </a:lnTo>
                <a:lnTo>
                  <a:pt x="0" y="995324"/>
                </a:lnTo>
                <a:lnTo>
                  <a:pt x="85191" y="995324"/>
                </a:lnTo>
                <a:lnTo>
                  <a:pt x="73113" y="971194"/>
                </a:lnTo>
                <a:lnTo>
                  <a:pt x="70281" y="965517"/>
                </a:lnTo>
                <a:lnTo>
                  <a:pt x="609434" y="695934"/>
                </a:lnTo>
                <a:lnTo>
                  <a:pt x="1074470" y="961656"/>
                </a:lnTo>
                <a:lnTo>
                  <a:pt x="1057935" y="990600"/>
                </a:lnTo>
                <a:lnTo>
                  <a:pt x="1143000" y="995324"/>
                </a:lnTo>
                <a:close/>
              </a:path>
              <a:path w="4800600" h="999489">
                <a:moveTo>
                  <a:pt x="2209800" y="910132"/>
                </a:moveTo>
                <a:lnTo>
                  <a:pt x="2179980" y="925042"/>
                </a:lnTo>
                <a:lnTo>
                  <a:pt x="2061654" y="688403"/>
                </a:lnTo>
                <a:lnTo>
                  <a:pt x="2053132" y="692658"/>
                </a:lnTo>
                <a:lnTo>
                  <a:pt x="2171458" y="929309"/>
                </a:lnTo>
                <a:lnTo>
                  <a:pt x="2141639" y="944219"/>
                </a:lnTo>
                <a:lnTo>
                  <a:pt x="2209800" y="995324"/>
                </a:lnTo>
                <a:lnTo>
                  <a:pt x="2209800" y="940663"/>
                </a:lnTo>
                <a:lnTo>
                  <a:pt x="2209800" y="910132"/>
                </a:lnTo>
                <a:close/>
              </a:path>
              <a:path w="4800600" h="999489">
                <a:moveTo>
                  <a:pt x="3962400" y="995324"/>
                </a:moveTo>
                <a:lnTo>
                  <a:pt x="3944734" y="973886"/>
                </a:lnTo>
                <a:lnTo>
                  <a:pt x="3908234" y="929563"/>
                </a:lnTo>
                <a:lnTo>
                  <a:pt x="3894696" y="960031"/>
                </a:lnTo>
                <a:lnTo>
                  <a:pt x="3278530" y="686181"/>
                </a:lnTo>
                <a:lnTo>
                  <a:pt x="3276587" y="690524"/>
                </a:lnTo>
                <a:lnTo>
                  <a:pt x="3272790" y="687666"/>
                </a:lnTo>
                <a:lnTo>
                  <a:pt x="3089910" y="931519"/>
                </a:lnTo>
                <a:lnTo>
                  <a:pt x="3063240" y="911504"/>
                </a:lnTo>
                <a:lnTo>
                  <a:pt x="3048000" y="995324"/>
                </a:lnTo>
                <a:lnTo>
                  <a:pt x="3124200" y="957224"/>
                </a:lnTo>
                <a:lnTo>
                  <a:pt x="3111068" y="947381"/>
                </a:lnTo>
                <a:lnTo>
                  <a:pt x="3097530" y="937221"/>
                </a:lnTo>
                <a:lnTo>
                  <a:pt x="3278124" y="696429"/>
                </a:lnTo>
                <a:lnTo>
                  <a:pt x="3890822" y="968730"/>
                </a:lnTo>
                <a:lnTo>
                  <a:pt x="3877284" y="999197"/>
                </a:lnTo>
                <a:lnTo>
                  <a:pt x="3962400" y="995324"/>
                </a:lnTo>
                <a:close/>
              </a:path>
              <a:path w="4800600" h="999489">
                <a:moveTo>
                  <a:pt x="4800600" y="309524"/>
                </a:moveTo>
                <a:lnTo>
                  <a:pt x="4795863" y="306374"/>
                </a:lnTo>
                <a:lnTo>
                  <a:pt x="4729708" y="262267"/>
                </a:lnTo>
                <a:lnTo>
                  <a:pt x="4725568" y="295351"/>
                </a:lnTo>
                <a:lnTo>
                  <a:pt x="2362784" y="0"/>
                </a:lnTo>
                <a:lnTo>
                  <a:pt x="2362187" y="4724"/>
                </a:lnTo>
                <a:lnTo>
                  <a:pt x="2361298" y="50"/>
                </a:lnTo>
                <a:lnTo>
                  <a:pt x="835952" y="290588"/>
                </a:lnTo>
                <a:lnTo>
                  <a:pt x="829716" y="257848"/>
                </a:lnTo>
                <a:lnTo>
                  <a:pt x="762000" y="309524"/>
                </a:lnTo>
                <a:lnTo>
                  <a:pt x="843978" y="332701"/>
                </a:lnTo>
                <a:lnTo>
                  <a:pt x="838187" y="302323"/>
                </a:lnTo>
                <a:lnTo>
                  <a:pt x="837742" y="299948"/>
                </a:lnTo>
                <a:lnTo>
                  <a:pt x="2347861" y="12319"/>
                </a:lnTo>
                <a:lnTo>
                  <a:pt x="2107908" y="252285"/>
                </a:lnTo>
                <a:lnTo>
                  <a:pt x="2084336" y="228701"/>
                </a:lnTo>
                <a:lnTo>
                  <a:pt x="2057400" y="309524"/>
                </a:lnTo>
                <a:lnTo>
                  <a:pt x="2138222" y="282587"/>
                </a:lnTo>
                <a:lnTo>
                  <a:pt x="2123617" y="267995"/>
                </a:lnTo>
                <a:lnTo>
                  <a:pt x="2114639" y="259016"/>
                </a:lnTo>
                <a:lnTo>
                  <a:pt x="2363330" y="10325"/>
                </a:lnTo>
                <a:lnTo>
                  <a:pt x="3051670" y="285648"/>
                </a:lnTo>
                <a:lnTo>
                  <a:pt x="3039300" y="316611"/>
                </a:lnTo>
                <a:lnTo>
                  <a:pt x="3124200" y="309524"/>
                </a:lnTo>
                <a:lnTo>
                  <a:pt x="3107156" y="290372"/>
                </a:lnTo>
                <a:lnTo>
                  <a:pt x="3067596" y="245859"/>
                </a:lnTo>
                <a:lnTo>
                  <a:pt x="3055213" y="276809"/>
                </a:lnTo>
                <a:lnTo>
                  <a:pt x="2398331" y="14058"/>
                </a:lnTo>
                <a:lnTo>
                  <a:pt x="4724387" y="304800"/>
                </a:lnTo>
                <a:lnTo>
                  <a:pt x="4720260" y="337883"/>
                </a:lnTo>
                <a:lnTo>
                  <a:pt x="4800600" y="30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139" y="1708403"/>
            <a:ext cx="958215" cy="11322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A,B,F,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G,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0" dirty="0">
                <a:latin typeface="Franklin Gothic Book"/>
                <a:cs typeface="Franklin Gothic Book"/>
              </a:rPr>
              <a:t>C,H,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7139" y="2878835"/>
            <a:ext cx="660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D,I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1237" y="2890837"/>
            <a:ext cx="542925" cy="390525"/>
            <a:chOff x="6091237" y="2890837"/>
            <a:chExt cx="542925" cy="390525"/>
          </a:xfrm>
        </p:grpSpPr>
        <p:sp>
          <p:nvSpPr>
            <p:cNvPr id="5" name="object 5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27140" y="2916428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38637" y="3576637"/>
            <a:ext cx="542925" cy="390525"/>
            <a:chOff x="4338637" y="3576637"/>
            <a:chExt cx="542925" cy="390525"/>
          </a:xfrm>
        </p:grpSpPr>
        <p:sp>
          <p:nvSpPr>
            <p:cNvPr id="9" name="object 9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74540" y="3602228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B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34037" y="3576637"/>
            <a:ext cx="542925" cy="390525"/>
            <a:chOff x="5634037" y="3576637"/>
            <a:chExt cx="542925" cy="390525"/>
          </a:xfrm>
        </p:grpSpPr>
        <p:sp>
          <p:nvSpPr>
            <p:cNvPr id="13" name="object 13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69940" y="360222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C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529637" y="3576637"/>
            <a:ext cx="542925" cy="390525"/>
            <a:chOff x="8529637" y="3576637"/>
            <a:chExt cx="542925" cy="390525"/>
          </a:xfrm>
        </p:grpSpPr>
        <p:sp>
          <p:nvSpPr>
            <p:cNvPr id="17" name="object 17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765540" y="36022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29437" y="3576637"/>
            <a:ext cx="542925" cy="390525"/>
            <a:chOff x="6929437" y="3576637"/>
            <a:chExt cx="542925" cy="390525"/>
          </a:xfrm>
        </p:grpSpPr>
        <p:sp>
          <p:nvSpPr>
            <p:cNvPr id="21" name="object 21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65340" y="36022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52837" y="4262437"/>
            <a:ext cx="542925" cy="390525"/>
            <a:chOff x="3652837" y="4262437"/>
            <a:chExt cx="542925" cy="390525"/>
          </a:xfrm>
        </p:grpSpPr>
        <p:sp>
          <p:nvSpPr>
            <p:cNvPr id="25" name="object 25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88740" y="42880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F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872037" y="4262437"/>
            <a:ext cx="542925" cy="390525"/>
            <a:chOff x="4872037" y="4262437"/>
            <a:chExt cx="542925" cy="390525"/>
          </a:xfrm>
        </p:grpSpPr>
        <p:sp>
          <p:nvSpPr>
            <p:cNvPr id="29" name="object 29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107940" y="42880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G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015037" y="4262437"/>
            <a:ext cx="542925" cy="390525"/>
            <a:chOff x="6015037" y="4262437"/>
            <a:chExt cx="542925" cy="390525"/>
          </a:xfrm>
        </p:grpSpPr>
        <p:sp>
          <p:nvSpPr>
            <p:cNvPr id="33" name="object 33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250940" y="4288028"/>
            <a:ext cx="172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H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777037" y="4262437"/>
            <a:ext cx="542925" cy="390525"/>
            <a:chOff x="6777037" y="4262437"/>
            <a:chExt cx="542925" cy="390525"/>
          </a:xfrm>
        </p:grpSpPr>
        <p:sp>
          <p:nvSpPr>
            <p:cNvPr id="37" name="object 37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12940" y="4288028"/>
            <a:ext cx="8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I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767637" y="4262437"/>
            <a:ext cx="542925" cy="390525"/>
            <a:chOff x="7767637" y="4262437"/>
            <a:chExt cx="542925" cy="390525"/>
          </a:xfrm>
        </p:grpSpPr>
        <p:sp>
          <p:nvSpPr>
            <p:cNvPr id="41" name="object 41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003540" y="4288028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J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62400" y="3271875"/>
            <a:ext cx="4800600" cy="999490"/>
          </a:xfrm>
          <a:custGeom>
            <a:avLst/>
            <a:gdLst/>
            <a:ahLst/>
            <a:cxnLst/>
            <a:rect l="l" t="t" r="r" b="b"/>
            <a:pathLst>
              <a:path w="4800600" h="999489">
                <a:moveTo>
                  <a:pt x="1143000" y="995324"/>
                </a:moveTo>
                <a:lnTo>
                  <a:pt x="1124750" y="967955"/>
                </a:lnTo>
                <a:lnTo>
                  <a:pt x="1095743" y="924445"/>
                </a:lnTo>
                <a:lnTo>
                  <a:pt x="1079195" y="953389"/>
                </a:lnTo>
                <a:lnTo>
                  <a:pt x="611962" y="686396"/>
                </a:lnTo>
                <a:lnTo>
                  <a:pt x="609587" y="690537"/>
                </a:lnTo>
                <a:lnTo>
                  <a:pt x="607466" y="686269"/>
                </a:lnTo>
                <a:lnTo>
                  <a:pt x="66014" y="956995"/>
                </a:lnTo>
                <a:lnTo>
                  <a:pt x="51104" y="927176"/>
                </a:lnTo>
                <a:lnTo>
                  <a:pt x="0" y="995324"/>
                </a:lnTo>
                <a:lnTo>
                  <a:pt x="85191" y="995324"/>
                </a:lnTo>
                <a:lnTo>
                  <a:pt x="73113" y="971194"/>
                </a:lnTo>
                <a:lnTo>
                  <a:pt x="70281" y="965517"/>
                </a:lnTo>
                <a:lnTo>
                  <a:pt x="609434" y="695934"/>
                </a:lnTo>
                <a:lnTo>
                  <a:pt x="1074470" y="961656"/>
                </a:lnTo>
                <a:lnTo>
                  <a:pt x="1057935" y="990600"/>
                </a:lnTo>
                <a:lnTo>
                  <a:pt x="1143000" y="995324"/>
                </a:lnTo>
                <a:close/>
              </a:path>
              <a:path w="4800600" h="999489">
                <a:moveTo>
                  <a:pt x="2209800" y="910132"/>
                </a:moveTo>
                <a:lnTo>
                  <a:pt x="2179980" y="925042"/>
                </a:lnTo>
                <a:lnTo>
                  <a:pt x="2061654" y="688403"/>
                </a:lnTo>
                <a:lnTo>
                  <a:pt x="2053132" y="692658"/>
                </a:lnTo>
                <a:lnTo>
                  <a:pt x="2171458" y="929309"/>
                </a:lnTo>
                <a:lnTo>
                  <a:pt x="2141639" y="944219"/>
                </a:lnTo>
                <a:lnTo>
                  <a:pt x="2209800" y="995324"/>
                </a:lnTo>
                <a:lnTo>
                  <a:pt x="2209800" y="940663"/>
                </a:lnTo>
                <a:lnTo>
                  <a:pt x="2209800" y="910132"/>
                </a:lnTo>
                <a:close/>
              </a:path>
              <a:path w="4800600" h="999489">
                <a:moveTo>
                  <a:pt x="3962400" y="995324"/>
                </a:moveTo>
                <a:lnTo>
                  <a:pt x="3944734" y="973886"/>
                </a:lnTo>
                <a:lnTo>
                  <a:pt x="3908234" y="929563"/>
                </a:lnTo>
                <a:lnTo>
                  <a:pt x="3894696" y="960031"/>
                </a:lnTo>
                <a:lnTo>
                  <a:pt x="3278530" y="686181"/>
                </a:lnTo>
                <a:lnTo>
                  <a:pt x="3276587" y="690524"/>
                </a:lnTo>
                <a:lnTo>
                  <a:pt x="3272790" y="687666"/>
                </a:lnTo>
                <a:lnTo>
                  <a:pt x="3089910" y="931519"/>
                </a:lnTo>
                <a:lnTo>
                  <a:pt x="3063240" y="911504"/>
                </a:lnTo>
                <a:lnTo>
                  <a:pt x="3048000" y="995324"/>
                </a:lnTo>
                <a:lnTo>
                  <a:pt x="3124200" y="957224"/>
                </a:lnTo>
                <a:lnTo>
                  <a:pt x="3111068" y="947381"/>
                </a:lnTo>
                <a:lnTo>
                  <a:pt x="3097530" y="937221"/>
                </a:lnTo>
                <a:lnTo>
                  <a:pt x="3278124" y="696429"/>
                </a:lnTo>
                <a:lnTo>
                  <a:pt x="3890822" y="968730"/>
                </a:lnTo>
                <a:lnTo>
                  <a:pt x="3877284" y="999197"/>
                </a:lnTo>
                <a:lnTo>
                  <a:pt x="3962400" y="995324"/>
                </a:lnTo>
                <a:close/>
              </a:path>
              <a:path w="4800600" h="999489">
                <a:moveTo>
                  <a:pt x="4800600" y="309524"/>
                </a:moveTo>
                <a:lnTo>
                  <a:pt x="4795863" y="306374"/>
                </a:lnTo>
                <a:lnTo>
                  <a:pt x="4729708" y="262267"/>
                </a:lnTo>
                <a:lnTo>
                  <a:pt x="4725568" y="295351"/>
                </a:lnTo>
                <a:lnTo>
                  <a:pt x="2362784" y="0"/>
                </a:lnTo>
                <a:lnTo>
                  <a:pt x="2362187" y="4724"/>
                </a:lnTo>
                <a:lnTo>
                  <a:pt x="2361298" y="50"/>
                </a:lnTo>
                <a:lnTo>
                  <a:pt x="835952" y="290588"/>
                </a:lnTo>
                <a:lnTo>
                  <a:pt x="829716" y="257848"/>
                </a:lnTo>
                <a:lnTo>
                  <a:pt x="762000" y="309524"/>
                </a:lnTo>
                <a:lnTo>
                  <a:pt x="843978" y="332701"/>
                </a:lnTo>
                <a:lnTo>
                  <a:pt x="838187" y="302323"/>
                </a:lnTo>
                <a:lnTo>
                  <a:pt x="837742" y="299948"/>
                </a:lnTo>
                <a:lnTo>
                  <a:pt x="2347861" y="12319"/>
                </a:lnTo>
                <a:lnTo>
                  <a:pt x="2107908" y="252285"/>
                </a:lnTo>
                <a:lnTo>
                  <a:pt x="2084336" y="228701"/>
                </a:lnTo>
                <a:lnTo>
                  <a:pt x="2057400" y="309524"/>
                </a:lnTo>
                <a:lnTo>
                  <a:pt x="2138222" y="282587"/>
                </a:lnTo>
                <a:lnTo>
                  <a:pt x="2123617" y="267995"/>
                </a:lnTo>
                <a:lnTo>
                  <a:pt x="2114639" y="259016"/>
                </a:lnTo>
                <a:lnTo>
                  <a:pt x="2363330" y="10325"/>
                </a:lnTo>
                <a:lnTo>
                  <a:pt x="3051670" y="285648"/>
                </a:lnTo>
                <a:lnTo>
                  <a:pt x="3039300" y="316611"/>
                </a:lnTo>
                <a:lnTo>
                  <a:pt x="3124200" y="309524"/>
                </a:lnTo>
                <a:lnTo>
                  <a:pt x="3107156" y="290372"/>
                </a:lnTo>
                <a:lnTo>
                  <a:pt x="3067596" y="245859"/>
                </a:lnTo>
                <a:lnTo>
                  <a:pt x="3055213" y="276809"/>
                </a:lnTo>
                <a:lnTo>
                  <a:pt x="2398331" y="14058"/>
                </a:lnTo>
                <a:lnTo>
                  <a:pt x="4724387" y="304800"/>
                </a:lnTo>
                <a:lnTo>
                  <a:pt x="4720260" y="337883"/>
                </a:lnTo>
                <a:lnTo>
                  <a:pt x="4800600" y="30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139" y="1708403"/>
            <a:ext cx="958215" cy="11322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A,B,F,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G,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0" dirty="0">
                <a:latin typeface="Franklin Gothic Book"/>
                <a:cs typeface="Franklin Gothic Book"/>
              </a:rPr>
              <a:t>C,H,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7139" y="2817875"/>
            <a:ext cx="66040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D,I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J,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1237" y="2890837"/>
            <a:ext cx="542925" cy="390525"/>
            <a:chOff x="6091237" y="2890837"/>
            <a:chExt cx="542925" cy="390525"/>
          </a:xfrm>
        </p:grpSpPr>
        <p:sp>
          <p:nvSpPr>
            <p:cNvPr id="5" name="object 5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27140" y="2916428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38637" y="3576637"/>
            <a:ext cx="542925" cy="390525"/>
            <a:chOff x="4338637" y="3576637"/>
            <a:chExt cx="542925" cy="390525"/>
          </a:xfrm>
        </p:grpSpPr>
        <p:sp>
          <p:nvSpPr>
            <p:cNvPr id="9" name="object 9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74540" y="3602228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B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34037" y="3576637"/>
            <a:ext cx="542925" cy="390525"/>
            <a:chOff x="5634037" y="3576637"/>
            <a:chExt cx="542925" cy="390525"/>
          </a:xfrm>
        </p:grpSpPr>
        <p:sp>
          <p:nvSpPr>
            <p:cNvPr id="13" name="object 13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69940" y="360222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C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529637" y="3576637"/>
            <a:ext cx="542925" cy="390525"/>
            <a:chOff x="8529637" y="3576637"/>
            <a:chExt cx="542925" cy="390525"/>
          </a:xfrm>
        </p:grpSpPr>
        <p:sp>
          <p:nvSpPr>
            <p:cNvPr id="17" name="object 17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765540" y="36022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29437" y="3576637"/>
            <a:ext cx="542925" cy="390525"/>
            <a:chOff x="6929437" y="3576637"/>
            <a:chExt cx="542925" cy="390525"/>
          </a:xfrm>
        </p:grpSpPr>
        <p:sp>
          <p:nvSpPr>
            <p:cNvPr id="21" name="object 21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65340" y="36022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52837" y="4262437"/>
            <a:ext cx="542925" cy="390525"/>
            <a:chOff x="3652837" y="4262437"/>
            <a:chExt cx="542925" cy="390525"/>
          </a:xfrm>
        </p:grpSpPr>
        <p:sp>
          <p:nvSpPr>
            <p:cNvPr id="25" name="object 25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88740" y="42880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F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872037" y="4262437"/>
            <a:ext cx="542925" cy="390525"/>
            <a:chOff x="4872037" y="4262437"/>
            <a:chExt cx="542925" cy="390525"/>
          </a:xfrm>
        </p:grpSpPr>
        <p:sp>
          <p:nvSpPr>
            <p:cNvPr id="29" name="object 29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107940" y="42880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G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015037" y="4262437"/>
            <a:ext cx="542925" cy="390525"/>
            <a:chOff x="6015037" y="4262437"/>
            <a:chExt cx="542925" cy="390525"/>
          </a:xfrm>
        </p:grpSpPr>
        <p:sp>
          <p:nvSpPr>
            <p:cNvPr id="33" name="object 33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250940" y="4288028"/>
            <a:ext cx="172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H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777037" y="4262437"/>
            <a:ext cx="542925" cy="390525"/>
            <a:chOff x="6777037" y="4262437"/>
            <a:chExt cx="542925" cy="390525"/>
          </a:xfrm>
        </p:grpSpPr>
        <p:sp>
          <p:nvSpPr>
            <p:cNvPr id="37" name="object 37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12940" y="4288028"/>
            <a:ext cx="8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I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767637" y="4262437"/>
            <a:ext cx="542925" cy="390525"/>
            <a:chOff x="7767637" y="4262437"/>
            <a:chExt cx="542925" cy="390525"/>
          </a:xfrm>
        </p:grpSpPr>
        <p:sp>
          <p:nvSpPr>
            <p:cNvPr id="41" name="object 41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003540" y="4288028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J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62400" y="3271875"/>
            <a:ext cx="4800600" cy="999490"/>
          </a:xfrm>
          <a:custGeom>
            <a:avLst/>
            <a:gdLst/>
            <a:ahLst/>
            <a:cxnLst/>
            <a:rect l="l" t="t" r="r" b="b"/>
            <a:pathLst>
              <a:path w="4800600" h="999489">
                <a:moveTo>
                  <a:pt x="1143000" y="995324"/>
                </a:moveTo>
                <a:lnTo>
                  <a:pt x="1124750" y="967955"/>
                </a:lnTo>
                <a:lnTo>
                  <a:pt x="1095743" y="924445"/>
                </a:lnTo>
                <a:lnTo>
                  <a:pt x="1079195" y="953389"/>
                </a:lnTo>
                <a:lnTo>
                  <a:pt x="611962" y="686396"/>
                </a:lnTo>
                <a:lnTo>
                  <a:pt x="609587" y="690537"/>
                </a:lnTo>
                <a:lnTo>
                  <a:pt x="607466" y="686269"/>
                </a:lnTo>
                <a:lnTo>
                  <a:pt x="66014" y="956995"/>
                </a:lnTo>
                <a:lnTo>
                  <a:pt x="51104" y="927176"/>
                </a:lnTo>
                <a:lnTo>
                  <a:pt x="0" y="995324"/>
                </a:lnTo>
                <a:lnTo>
                  <a:pt x="85191" y="995324"/>
                </a:lnTo>
                <a:lnTo>
                  <a:pt x="73113" y="971194"/>
                </a:lnTo>
                <a:lnTo>
                  <a:pt x="70281" y="965517"/>
                </a:lnTo>
                <a:lnTo>
                  <a:pt x="609434" y="695934"/>
                </a:lnTo>
                <a:lnTo>
                  <a:pt x="1074470" y="961656"/>
                </a:lnTo>
                <a:lnTo>
                  <a:pt x="1057935" y="990600"/>
                </a:lnTo>
                <a:lnTo>
                  <a:pt x="1143000" y="995324"/>
                </a:lnTo>
                <a:close/>
              </a:path>
              <a:path w="4800600" h="999489">
                <a:moveTo>
                  <a:pt x="2209800" y="910132"/>
                </a:moveTo>
                <a:lnTo>
                  <a:pt x="2179980" y="925042"/>
                </a:lnTo>
                <a:lnTo>
                  <a:pt x="2061654" y="688403"/>
                </a:lnTo>
                <a:lnTo>
                  <a:pt x="2053132" y="692658"/>
                </a:lnTo>
                <a:lnTo>
                  <a:pt x="2171458" y="929309"/>
                </a:lnTo>
                <a:lnTo>
                  <a:pt x="2141639" y="944219"/>
                </a:lnTo>
                <a:lnTo>
                  <a:pt x="2209800" y="995324"/>
                </a:lnTo>
                <a:lnTo>
                  <a:pt x="2209800" y="940663"/>
                </a:lnTo>
                <a:lnTo>
                  <a:pt x="2209800" y="910132"/>
                </a:lnTo>
                <a:close/>
              </a:path>
              <a:path w="4800600" h="999489">
                <a:moveTo>
                  <a:pt x="3962400" y="995324"/>
                </a:moveTo>
                <a:lnTo>
                  <a:pt x="3944734" y="973886"/>
                </a:lnTo>
                <a:lnTo>
                  <a:pt x="3908234" y="929563"/>
                </a:lnTo>
                <a:lnTo>
                  <a:pt x="3894696" y="960031"/>
                </a:lnTo>
                <a:lnTo>
                  <a:pt x="3278530" y="686181"/>
                </a:lnTo>
                <a:lnTo>
                  <a:pt x="3276587" y="690524"/>
                </a:lnTo>
                <a:lnTo>
                  <a:pt x="3272790" y="687666"/>
                </a:lnTo>
                <a:lnTo>
                  <a:pt x="3089910" y="931519"/>
                </a:lnTo>
                <a:lnTo>
                  <a:pt x="3063240" y="911504"/>
                </a:lnTo>
                <a:lnTo>
                  <a:pt x="3048000" y="995324"/>
                </a:lnTo>
                <a:lnTo>
                  <a:pt x="3124200" y="957224"/>
                </a:lnTo>
                <a:lnTo>
                  <a:pt x="3111068" y="947381"/>
                </a:lnTo>
                <a:lnTo>
                  <a:pt x="3097530" y="937221"/>
                </a:lnTo>
                <a:lnTo>
                  <a:pt x="3278124" y="696429"/>
                </a:lnTo>
                <a:lnTo>
                  <a:pt x="3890822" y="968730"/>
                </a:lnTo>
                <a:lnTo>
                  <a:pt x="3877284" y="999197"/>
                </a:lnTo>
                <a:lnTo>
                  <a:pt x="3962400" y="995324"/>
                </a:lnTo>
                <a:close/>
              </a:path>
              <a:path w="4800600" h="999489">
                <a:moveTo>
                  <a:pt x="4800600" y="309524"/>
                </a:moveTo>
                <a:lnTo>
                  <a:pt x="4795863" y="306374"/>
                </a:lnTo>
                <a:lnTo>
                  <a:pt x="4729708" y="262267"/>
                </a:lnTo>
                <a:lnTo>
                  <a:pt x="4725568" y="295351"/>
                </a:lnTo>
                <a:lnTo>
                  <a:pt x="2362784" y="0"/>
                </a:lnTo>
                <a:lnTo>
                  <a:pt x="2362187" y="4724"/>
                </a:lnTo>
                <a:lnTo>
                  <a:pt x="2361298" y="50"/>
                </a:lnTo>
                <a:lnTo>
                  <a:pt x="835952" y="290588"/>
                </a:lnTo>
                <a:lnTo>
                  <a:pt x="829716" y="257848"/>
                </a:lnTo>
                <a:lnTo>
                  <a:pt x="762000" y="309524"/>
                </a:lnTo>
                <a:lnTo>
                  <a:pt x="843978" y="332701"/>
                </a:lnTo>
                <a:lnTo>
                  <a:pt x="838187" y="302323"/>
                </a:lnTo>
                <a:lnTo>
                  <a:pt x="837742" y="299948"/>
                </a:lnTo>
                <a:lnTo>
                  <a:pt x="2347861" y="12319"/>
                </a:lnTo>
                <a:lnTo>
                  <a:pt x="2107908" y="252285"/>
                </a:lnTo>
                <a:lnTo>
                  <a:pt x="2084336" y="228701"/>
                </a:lnTo>
                <a:lnTo>
                  <a:pt x="2057400" y="309524"/>
                </a:lnTo>
                <a:lnTo>
                  <a:pt x="2138222" y="282587"/>
                </a:lnTo>
                <a:lnTo>
                  <a:pt x="2123617" y="267995"/>
                </a:lnTo>
                <a:lnTo>
                  <a:pt x="2114639" y="259016"/>
                </a:lnTo>
                <a:lnTo>
                  <a:pt x="2363330" y="10325"/>
                </a:lnTo>
                <a:lnTo>
                  <a:pt x="3051670" y="285648"/>
                </a:lnTo>
                <a:lnTo>
                  <a:pt x="3039300" y="316611"/>
                </a:lnTo>
                <a:lnTo>
                  <a:pt x="3124200" y="309524"/>
                </a:lnTo>
                <a:lnTo>
                  <a:pt x="3107156" y="290372"/>
                </a:lnTo>
                <a:lnTo>
                  <a:pt x="3067596" y="245859"/>
                </a:lnTo>
                <a:lnTo>
                  <a:pt x="3055213" y="276809"/>
                </a:lnTo>
                <a:lnTo>
                  <a:pt x="2398331" y="14058"/>
                </a:lnTo>
                <a:lnTo>
                  <a:pt x="4724387" y="304800"/>
                </a:lnTo>
                <a:lnTo>
                  <a:pt x="4720260" y="337883"/>
                </a:lnTo>
                <a:lnTo>
                  <a:pt x="4800600" y="30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139" y="1708403"/>
            <a:ext cx="958215" cy="11322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A,B,F,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G,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0" dirty="0">
                <a:latin typeface="Franklin Gothic Book"/>
                <a:cs typeface="Franklin Gothic Book"/>
              </a:rPr>
              <a:t>C,H,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7139" y="2817875"/>
            <a:ext cx="660400" cy="11137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D,I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J,</a:t>
            </a:r>
            <a:endParaRPr sz="20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4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dirty="0">
                <a:latin typeface="Franklin Gothic Book"/>
                <a:cs typeface="Franklin Gothic Book"/>
              </a:rPr>
              <a:t>E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1237" y="2890837"/>
            <a:ext cx="542925" cy="390525"/>
            <a:chOff x="6091237" y="2890837"/>
            <a:chExt cx="542925" cy="390525"/>
          </a:xfrm>
        </p:grpSpPr>
        <p:sp>
          <p:nvSpPr>
            <p:cNvPr id="5" name="object 5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27140" y="2916428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38637" y="3576637"/>
            <a:ext cx="542925" cy="390525"/>
            <a:chOff x="4338637" y="3576637"/>
            <a:chExt cx="542925" cy="390525"/>
          </a:xfrm>
        </p:grpSpPr>
        <p:sp>
          <p:nvSpPr>
            <p:cNvPr id="9" name="object 9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74540" y="3602228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B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34037" y="3576637"/>
            <a:ext cx="542925" cy="390525"/>
            <a:chOff x="5634037" y="3576637"/>
            <a:chExt cx="542925" cy="390525"/>
          </a:xfrm>
        </p:grpSpPr>
        <p:sp>
          <p:nvSpPr>
            <p:cNvPr id="13" name="object 13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69940" y="360222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C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529637" y="3576637"/>
            <a:ext cx="542925" cy="390525"/>
            <a:chOff x="8529637" y="3576637"/>
            <a:chExt cx="542925" cy="390525"/>
          </a:xfrm>
        </p:grpSpPr>
        <p:sp>
          <p:nvSpPr>
            <p:cNvPr id="17" name="object 17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765540" y="36022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29437" y="3576637"/>
            <a:ext cx="542925" cy="390525"/>
            <a:chOff x="6929437" y="3576637"/>
            <a:chExt cx="542925" cy="390525"/>
          </a:xfrm>
        </p:grpSpPr>
        <p:sp>
          <p:nvSpPr>
            <p:cNvPr id="21" name="object 21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65340" y="36022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52837" y="4262437"/>
            <a:ext cx="542925" cy="390525"/>
            <a:chOff x="3652837" y="4262437"/>
            <a:chExt cx="542925" cy="390525"/>
          </a:xfrm>
        </p:grpSpPr>
        <p:sp>
          <p:nvSpPr>
            <p:cNvPr id="25" name="object 25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88740" y="42880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F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872037" y="4262437"/>
            <a:ext cx="542925" cy="390525"/>
            <a:chOff x="4872037" y="4262437"/>
            <a:chExt cx="542925" cy="390525"/>
          </a:xfrm>
        </p:grpSpPr>
        <p:sp>
          <p:nvSpPr>
            <p:cNvPr id="29" name="object 29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107940" y="42880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G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015037" y="4262437"/>
            <a:ext cx="542925" cy="390525"/>
            <a:chOff x="6015037" y="4262437"/>
            <a:chExt cx="542925" cy="390525"/>
          </a:xfrm>
        </p:grpSpPr>
        <p:sp>
          <p:nvSpPr>
            <p:cNvPr id="33" name="object 33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250940" y="4288028"/>
            <a:ext cx="172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H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777037" y="4262437"/>
            <a:ext cx="542925" cy="390525"/>
            <a:chOff x="6777037" y="4262437"/>
            <a:chExt cx="542925" cy="390525"/>
          </a:xfrm>
        </p:grpSpPr>
        <p:sp>
          <p:nvSpPr>
            <p:cNvPr id="37" name="object 37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12940" y="4288028"/>
            <a:ext cx="8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I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767637" y="4262437"/>
            <a:ext cx="542925" cy="390525"/>
            <a:chOff x="7767637" y="4262437"/>
            <a:chExt cx="542925" cy="390525"/>
          </a:xfrm>
        </p:grpSpPr>
        <p:sp>
          <p:nvSpPr>
            <p:cNvPr id="41" name="object 41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003540" y="4288028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J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62400" y="3271875"/>
            <a:ext cx="4800600" cy="999490"/>
          </a:xfrm>
          <a:custGeom>
            <a:avLst/>
            <a:gdLst/>
            <a:ahLst/>
            <a:cxnLst/>
            <a:rect l="l" t="t" r="r" b="b"/>
            <a:pathLst>
              <a:path w="4800600" h="999489">
                <a:moveTo>
                  <a:pt x="1143000" y="995324"/>
                </a:moveTo>
                <a:lnTo>
                  <a:pt x="1124750" y="967955"/>
                </a:lnTo>
                <a:lnTo>
                  <a:pt x="1095743" y="924445"/>
                </a:lnTo>
                <a:lnTo>
                  <a:pt x="1079195" y="953389"/>
                </a:lnTo>
                <a:lnTo>
                  <a:pt x="611962" y="686396"/>
                </a:lnTo>
                <a:lnTo>
                  <a:pt x="609587" y="690537"/>
                </a:lnTo>
                <a:lnTo>
                  <a:pt x="607466" y="686269"/>
                </a:lnTo>
                <a:lnTo>
                  <a:pt x="66014" y="956995"/>
                </a:lnTo>
                <a:lnTo>
                  <a:pt x="51104" y="927176"/>
                </a:lnTo>
                <a:lnTo>
                  <a:pt x="0" y="995324"/>
                </a:lnTo>
                <a:lnTo>
                  <a:pt x="85191" y="995324"/>
                </a:lnTo>
                <a:lnTo>
                  <a:pt x="73113" y="971194"/>
                </a:lnTo>
                <a:lnTo>
                  <a:pt x="70281" y="965517"/>
                </a:lnTo>
                <a:lnTo>
                  <a:pt x="609434" y="695934"/>
                </a:lnTo>
                <a:lnTo>
                  <a:pt x="1074470" y="961656"/>
                </a:lnTo>
                <a:lnTo>
                  <a:pt x="1057935" y="990600"/>
                </a:lnTo>
                <a:lnTo>
                  <a:pt x="1143000" y="995324"/>
                </a:lnTo>
                <a:close/>
              </a:path>
              <a:path w="4800600" h="999489">
                <a:moveTo>
                  <a:pt x="2209800" y="910132"/>
                </a:moveTo>
                <a:lnTo>
                  <a:pt x="2179980" y="925042"/>
                </a:lnTo>
                <a:lnTo>
                  <a:pt x="2061654" y="688403"/>
                </a:lnTo>
                <a:lnTo>
                  <a:pt x="2053132" y="692658"/>
                </a:lnTo>
                <a:lnTo>
                  <a:pt x="2171458" y="929309"/>
                </a:lnTo>
                <a:lnTo>
                  <a:pt x="2141639" y="944219"/>
                </a:lnTo>
                <a:lnTo>
                  <a:pt x="2209800" y="995324"/>
                </a:lnTo>
                <a:lnTo>
                  <a:pt x="2209800" y="940663"/>
                </a:lnTo>
                <a:lnTo>
                  <a:pt x="2209800" y="910132"/>
                </a:lnTo>
                <a:close/>
              </a:path>
              <a:path w="4800600" h="999489">
                <a:moveTo>
                  <a:pt x="3962400" y="995324"/>
                </a:moveTo>
                <a:lnTo>
                  <a:pt x="3944734" y="973886"/>
                </a:lnTo>
                <a:lnTo>
                  <a:pt x="3908234" y="929563"/>
                </a:lnTo>
                <a:lnTo>
                  <a:pt x="3894696" y="960031"/>
                </a:lnTo>
                <a:lnTo>
                  <a:pt x="3278530" y="686181"/>
                </a:lnTo>
                <a:lnTo>
                  <a:pt x="3276587" y="690524"/>
                </a:lnTo>
                <a:lnTo>
                  <a:pt x="3272790" y="687666"/>
                </a:lnTo>
                <a:lnTo>
                  <a:pt x="3089910" y="931519"/>
                </a:lnTo>
                <a:lnTo>
                  <a:pt x="3063240" y="911504"/>
                </a:lnTo>
                <a:lnTo>
                  <a:pt x="3048000" y="995324"/>
                </a:lnTo>
                <a:lnTo>
                  <a:pt x="3124200" y="957224"/>
                </a:lnTo>
                <a:lnTo>
                  <a:pt x="3111068" y="947381"/>
                </a:lnTo>
                <a:lnTo>
                  <a:pt x="3097530" y="937221"/>
                </a:lnTo>
                <a:lnTo>
                  <a:pt x="3278124" y="696429"/>
                </a:lnTo>
                <a:lnTo>
                  <a:pt x="3890822" y="968730"/>
                </a:lnTo>
                <a:lnTo>
                  <a:pt x="3877284" y="999197"/>
                </a:lnTo>
                <a:lnTo>
                  <a:pt x="3962400" y="995324"/>
                </a:lnTo>
                <a:close/>
              </a:path>
              <a:path w="4800600" h="999489">
                <a:moveTo>
                  <a:pt x="4800600" y="309524"/>
                </a:moveTo>
                <a:lnTo>
                  <a:pt x="4795863" y="306374"/>
                </a:lnTo>
                <a:lnTo>
                  <a:pt x="4729708" y="262267"/>
                </a:lnTo>
                <a:lnTo>
                  <a:pt x="4725568" y="295351"/>
                </a:lnTo>
                <a:lnTo>
                  <a:pt x="2362784" y="0"/>
                </a:lnTo>
                <a:lnTo>
                  <a:pt x="2362187" y="4724"/>
                </a:lnTo>
                <a:lnTo>
                  <a:pt x="2361298" y="50"/>
                </a:lnTo>
                <a:lnTo>
                  <a:pt x="835952" y="290588"/>
                </a:lnTo>
                <a:lnTo>
                  <a:pt x="829716" y="257848"/>
                </a:lnTo>
                <a:lnTo>
                  <a:pt x="762000" y="309524"/>
                </a:lnTo>
                <a:lnTo>
                  <a:pt x="843978" y="332701"/>
                </a:lnTo>
                <a:lnTo>
                  <a:pt x="838187" y="302323"/>
                </a:lnTo>
                <a:lnTo>
                  <a:pt x="837742" y="299948"/>
                </a:lnTo>
                <a:lnTo>
                  <a:pt x="2347861" y="12319"/>
                </a:lnTo>
                <a:lnTo>
                  <a:pt x="2107908" y="252285"/>
                </a:lnTo>
                <a:lnTo>
                  <a:pt x="2084336" y="228701"/>
                </a:lnTo>
                <a:lnTo>
                  <a:pt x="2057400" y="309524"/>
                </a:lnTo>
                <a:lnTo>
                  <a:pt x="2138222" y="282587"/>
                </a:lnTo>
                <a:lnTo>
                  <a:pt x="2123617" y="267995"/>
                </a:lnTo>
                <a:lnTo>
                  <a:pt x="2114639" y="259016"/>
                </a:lnTo>
                <a:lnTo>
                  <a:pt x="2363330" y="10325"/>
                </a:lnTo>
                <a:lnTo>
                  <a:pt x="3051670" y="285648"/>
                </a:lnTo>
                <a:lnTo>
                  <a:pt x="3039300" y="316611"/>
                </a:lnTo>
                <a:lnTo>
                  <a:pt x="3124200" y="309524"/>
                </a:lnTo>
                <a:lnTo>
                  <a:pt x="3107156" y="290372"/>
                </a:lnTo>
                <a:lnTo>
                  <a:pt x="3067596" y="245859"/>
                </a:lnTo>
                <a:lnTo>
                  <a:pt x="3055213" y="276809"/>
                </a:lnTo>
                <a:lnTo>
                  <a:pt x="2398331" y="14058"/>
                </a:lnTo>
                <a:lnTo>
                  <a:pt x="4724387" y="304800"/>
                </a:lnTo>
                <a:lnTo>
                  <a:pt x="4720260" y="337883"/>
                </a:lnTo>
                <a:lnTo>
                  <a:pt x="4800600" y="30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139" y="1708403"/>
            <a:ext cx="958215" cy="11322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A,B,F,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G,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0" dirty="0">
                <a:latin typeface="Franklin Gothic Book"/>
                <a:cs typeface="Franklin Gothic Book"/>
              </a:rPr>
              <a:t>C,H,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7139" y="2817875"/>
            <a:ext cx="1365885" cy="11137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D,I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spc="-25" dirty="0">
                <a:latin typeface="Franklin Gothic Book"/>
                <a:cs typeface="Franklin Gothic Book"/>
              </a:rPr>
              <a:t>J,</a:t>
            </a:r>
            <a:endParaRPr sz="2000">
              <a:latin typeface="Franklin Gothic Book"/>
              <a:cs typeface="Franklin Gothic Book"/>
            </a:endParaRPr>
          </a:p>
          <a:p>
            <a:pPr marL="354965" indent="-342265">
              <a:lnSpc>
                <a:spcPct val="100000"/>
              </a:lnSpc>
              <a:spcBef>
                <a:spcPts val="4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dirty="0">
                <a:latin typeface="Franklin Gothic Book"/>
                <a:cs typeface="Franklin Gothic Book"/>
              </a:rPr>
              <a:t>E, </a:t>
            </a:r>
            <a:r>
              <a:rPr sz="2000" spc="-10" dirty="0">
                <a:solidFill>
                  <a:srgbClr val="FF0000"/>
                </a:solidFill>
                <a:latin typeface="Franklin Gothic Book"/>
                <a:cs typeface="Franklin Gothic Book"/>
              </a:rPr>
              <a:t>Failure</a:t>
            </a:r>
            <a:endParaRPr sz="2000">
              <a:latin typeface="Franklin Gothic Book"/>
              <a:cs typeface="Franklin Gothic Boo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1237" y="2890837"/>
            <a:ext cx="542925" cy="390525"/>
            <a:chOff x="6091237" y="2890837"/>
            <a:chExt cx="542925" cy="390525"/>
          </a:xfrm>
        </p:grpSpPr>
        <p:sp>
          <p:nvSpPr>
            <p:cNvPr id="5" name="object 5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27140" y="2916428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38637" y="3576637"/>
            <a:ext cx="542925" cy="390525"/>
            <a:chOff x="4338637" y="3576637"/>
            <a:chExt cx="542925" cy="390525"/>
          </a:xfrm>
        </p:grpSpPr>
        <p:sp>
          <p:nvSpPr>
            <p:cNvPr id="9" name="object 9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74540" y="3602228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B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34037" y="3576637"/>
            <a:ext cx="542925" cy="390525"/>
            <a:chOff x="5634037" y="3576637"/>
            <a:chExt cx="542925" cy="390525"/>
          </a:xfrm>
        </p:grpSpPr>
        <p:sp>
          <p:nvSpPr>
            <p:cNvPr id="13" name="object 13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69940" y="360222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C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529637" y="3576637"/>
            <a:ext cx="542925" cy="390525"/>
            <a:chOff x="8529637" y="3576637"/>
            <a:chExt cx="542925" cy="390525"/>
          </a:xfrm>
        </p:grpSpPr>
        <p:sp>
          <p:nvSpPr>
            <p:cNvPr id="17" name="object 17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765540" y="36022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29437" y="3576637"/>
            <a:ext cx="542925" cy="390525"/>
            <a:chOff x="6929437" y="3576637"/>
            <a:chExt cx="542925" cy="390525"/>
          </a:xfrm>
        </p:grpSpPr>
        <p:sp>
          <p:nvSpPr>
            <p:cNvPr id="21" name="object 21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65340" y="36022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D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52837" y="4262437"/>
            <a:ext cx="542925" cy="390525"/>
            <a:chOff x="3652837" y="4262437"/>
            <a:chExt cx="542925" cy="390525"/>
          </a:xfrm>
        </p:grpSpPr>
        <p:sp>
          <p:nvSpPr>
            <p:cNvPr id="25" name="object 25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88740" y="42880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F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872037" y="4262437"/>
            <a:ext cx="542925" cy="390525"/>
            <a:chOff x="4872037" y="4262437"/>
            <a:chExt cx="542925" cy="390525"/>
          </a:xfrm>
        </p:grpSpPr>
        <p:sp>
          <p:nvSpPr>
            <p:cNvPr id="29" name="object 29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107940" y="428802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G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015037" y="4262437"/>
            <a:ext cx="542925" cy="390525"/>
            <a:chOff x="6015037" y="4262437"/>
            <a:chExt cx="542925" cy="390525"/>
          </a:xfrm>
        </p:grpSpPr>
        <p:sp>
          <p:nvSpPr>
            <p:cNvPr id="33" name="object 33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250940" y="4288028"/>
            <a:ext cx="172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H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777037" y="4262437"/>
            <a:ext cx="542925" cy="390525"/>
            <a:chOff x="6777037" y="4262437"/>
            <a:chExt cx="542925" cy="390525"/>
          </a:xfrm>
        </p:grpSpPr>
        <p:sp>
          <p:nvSpPr>
            <p:cNvPr id="37" name="object 37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12940" y="4288028"/>
            <a:ext cx="8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I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767637" y="4262437"/>
            <a:ext cx="542925" cy="390525"/>
            <a:chOff x="7767637" y="4262437"/>
            <a:chExt cx="542925" cy="390525"/>
          </a:xfrm>
        </p:grpSpPr>
        <p:sp>
          <p:nvSpPr>
            <p:cNvPr id="41" name="object 41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003540" y="4288028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J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62400" y="3271875"/>
            <a:ext cx="4800600" cy="999490"/>
          </a:xfrm>
          <a:custGeom>
            <a:avLst/>
            <a:gdLst/>
            <a:ahLst/>
            <a:cxnLst/>
            <a:rect l="l" t="t" r="r" b="b"/>
            <a:pathLst>
              <a:path w="4800600" h="999489">
                <a:moveTo>
                  <a:pt x="1143000" y="995324"/>
                </a:moveTo>
                <a:lnTo>
                  <a:pt x="1124750" y="967955"/>
                </a:lnTo>
                <a:lnTo>
                  <a:pt x="1095743" y="924445"/>
                </a:lnTo>
                <a:lnTo>
                  <a:pt x="1079195" y="953389"/>
                </a:lnTo>
                <a:lnTo>
                  <a:pt x="611962" y="686396"/>
                </a:lnTo>
                <a:lnTo>
                  <a:pt x="609587" y="690537"/>
                </a:lnTo>
                <a:lnTo>
                  <a:pt x="607466" y="686269"/>
                </a:lnTo>
                <a:lnTo>
                  <a:pt x="66014" y="956995"/>
                </a:lnTo>
                <a:lnTo>
                  <a:pt x="51104" y="927176"/>
                </a:lnTo>
                <a:lnTo>
                  <a:pt x="0" y="995324"/>
                </a:lnTo>
                <a:lnTo>
                  <a:pt x="85191" y="995324"/>
                </a:lnTo>
                <a:lnTo>
                  <a:pt x="73113" y="971194"/>
                </a:lnTo>
                <a:lnTo>
                  <a:pt x="70281" y="965517"/>
                </a:lnTo>
                <a:lnTo>
                  <a:pt x="609434" y="695934"/>
                </a:lnTo>
                <a:lnTo>
                  <a:pt x="1074470" y="961656"/>
                </a:lnTo>
                <a:lnTo>
                  <a:pt x="1057935" y="990600"/>
                </a:lnTo>
                <a:lnTo>
                  <a:pt x="1143000" y="995324"/>
                </a:lnTo>
                <a:close/>
              </a:path>
              <a:path w="4800600" h="999489">
                <a:moveTo>
                  <a:pt x="2209800" y="910132"/>
                </a:moveTo>
                <a:lnTo>
                  <a:pt x="2179980" y="925042"/>
                </a:lnTo>
                <a:lnTo>
                  <a:pt x="2061654" y="688403"/>
                </a:lnTo>
                <a:lnTo>
                  <a:pt x="2053132" y="692658"/>
                </a:lnTo>
                <a:lnTo>
                  <a:pt x="2171458" y="929309"/>
                </a:lnTo>
                <a:lnTo>
                  <a:pt x="2141639" y="944219"/>
                </a:lnTo>
                <a:lnTo>
                  <a:pt x="2209800" y="995324"/>
                </a:lnTo>
                <a:lnTo>
                  <a:pt x="2209800" y="940663"/>
                </a:lnTo>
                <a:lnTo>
                  <a:pt x="2209800" y="910132"/>
                </a:lnTo>
                <a:close/>
              </a:path>
              <a:path w="4800600" h="999489">
                <a:moveTo>
                  <a:pt x="3962400" y="995324"/>
                </a:moveTo>
                <a:lnTo>
                  <a:pt x="3944734" y="973886"/>
                </a:lnTo>
                <a:lnTo>
                  <a:pt x="3908234" y="929563"/>
                </a:lnTo>
                <a:lnTo>
                  <a:pt x="3894696" y="960031"/>
                </a:lnTo>
                <a:lnTo>
                  <a:pt x="3278530" y="686181"/>
                </a:lnTo>
                <a:lnTo>
                  <a:pt x="3276587" y="690524"/>
                </a:lnTo>
                <a:lnTo>
                  <a:pt x="3272790" y="687666"/>
                </a:lnTo>
                <a:lnTo>
                  <a:pt x="3089910" y="931519"/>
                </a:lnTo>
                <a:lnTo>
                  <a:pt x="3063240" y="911504"/>
                </a:lnTo>
                <a:lnTo>
                  <a:pt x="3048000" y="995324"/>
                </a:lnTo>
                <a:lnTo>
                  <a:pt x="3124200" y="957224"/>
                </a:lnTo>
                <a:lnTo>
                  <a:pt x="3111068" y="947381"/>
                </a:lnTo>
                <a:lnTo>
                  <a:pt x="3097530" y="937221"/>
                </a:lnTo>
                <a:lnTo>
                  <a:pt x="3278124" y="696429"/>
                </a:lnTo>
                <a:lnTo>
                  <a:pt x="3890822" y="968730"/>
                </a:lnTo>
                <a:lnTo>
                  <a:pt x="3877284" y="999197"/>
                </a:lnTo>
                <a:lnTo>
                  <a:pt x="3962400" y="995324"/>
                </a:lnTo>
                <a:close/>
              </a:path>
              <a:path w="4800600" h="999489">
                <a:moveTo>
                  <a:pt x="4800600" y="309524"/>
                </a:moveTo>
                <a:lnTo>
                  <a:pt x="4795863" y="306374"/>
                </a:lnTo>
                <a:lnTo>
                  <a:pt x="4729708" y="262267"/>
                </a:lnTo>
                <a:lnTo>
                  <a:pt x="4725568" y="295351"/>
                </a:lnTo>
                <a:lnTo>
                  <a:pt x="2362784" y="0"/>
                </a:lnTo>
                <a:lnTo>
                  <a:pt x="2362187" y="4724"/>
                </a:lnTo>
                <a:lnTo>
                  <a:pt x="2361298" y="50"/>
                </a:lnTo>
                <a:lnTo>
                  <a:pt x="835952" y="290588"/>
                </a:lnTo>
                <a:lnTo>
                  <a:pt x="829716" y="257848"/>
                </a:lnTo>
                <a:lnTo>
                  <a:pt x="762000" y="309524"/>
                </a:lnTo>
                <a:lnTo>
                  <a:pt x="843978" y="332701"/>
                </a:lnTo>
                <a:lnTo>
                  <a:pt x="838187" y="302323"/>
                </a:lnTo>
                <a:lnTo>
                  <a:pt x="837742" y="299948"/>
                </a:lnTo>
                <a:lnTo>
                  <a:pt x="2347861" y="12319"/>
                </a:lnTo>
                <a:lnTo>
                  <a:pt x="2107908" y="252285"/>
                </a:lnTo>
                <a:lnTo>
                  <a:pt x="2084336" y="228701"/>
                </a:lnTo>
                <a:lnTo>
                  <a:pt x="2057400" y="309524"/>
                </a:lnTo>
                <a:lnTo>
                  <a:pt x="2138222" y="282587"/>
                </a:lnTo>
                <a:lnTo>
                  <a:pt x="2123617" y="267995"/>
                </a:lnTo>
                <a:lnTo>
                  <a:pt x="2114639" y="259016"/>
                </a:lnTo>
                <a:lnTo>
                  <a:pt x="2363330" y="10325"/>
                </a:lnTo>
                <a:lnTo>
                  <a:pt x="3051670" y="285648"/>
                </a:lnTo>
                <a:lnTo>
                  <a:pt x="3039300" y="316611"/>
                </a:lnTo>
                <a:lnTo>
                  <a:pt x="3124200" y="309524"/>
                </a:lnTo>
                <a:lnTo>
                  <a:pt x="3107156" y="290372"/>
                </a:lnTo>
                <a:lnTo>
                  <a:pt x="3067596" y="245859"/>
                </a:lnTo>
                <a:lnTo>
                  <a:pt x="3055213" y="276809"/>
                </a:lnTo>
                <a:lnTo>
                  <a:pt x="2398331" y="14058"/>
                </a:lnTo>
                <a:lnTo>
                  <a:pt x="4724387" y="304800"/>
                </a:lnTo>
                <a:lnTo>
                  <a:pt x="4720260" y="337883"/>
                </a:lnTo>
                <a:lnTo>
                  <a:pt x="4800600" y="30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38637" y="2890837"/>
            <a:ext cx="4733925" cy="1076325"/>
            <a:chOff x="4338637" y="2890837"/>
            <a:chExt cx="4733925" cy="1076325"/>
          </a:xfrm>
        </p:grpSpPr>
        <p:sp>
          <p:nvSpPr>
            <p:cNvPr id="3" name="object 3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0" y="2895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43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388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342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34400" y="3581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64639" y="1687067"/>
            <a:ext cx="7352030" cy="221488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dirty="0">
                <a:latin typeface="Franklin Gothic Book"/>
                <a:cs typeface="Franklin Gothic Book"/>
              </a:rPr>
              <a:t>DLS</a:t>
            </a:r>
            <a:r>
              <a:rPr sz="2000" spc="-3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algorithm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returns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solidFill>
                  <a:srgbClr val="FF0000"/>
                </a:solidFill>
                <a:latin typeface="Franklin Gothic Book"/>
                <a:cs typeface="Franklin Gothic Book"/>
              </a:rPr>
              <a:t>Failure</a:t>
            </a:r>
            <a:r>
              <a:rPr sz="2000" spc="-20" dirty="0">
                <a:solidFill>
                  <a:srgbClr val="FF0000"/>
                </a:solidFill>
                <a:latin typeface="Franklin Gothic Book"/>
                <a:cs typeface="Franklin Gothic Book"/>
              </a:rPr>
              <a:t> </a:t>
            </a:r>
            <a:r>
              <a:rPr sz="2000" dirty="0">
                <a:solidFill>
                  <a:srgbClr val="FF0000"/>
                </a:solidFill>
                <a:latin typeface="Franklin Gothic Book"/>
                <a:cs typeface="Franklin Gothic Book"/>
              </a:rPr>
              <a:t>(no</a:t>
            </a:r>
            <a:r>
              <a:rPr sz="2000" spc="-20" dirty="0">
                <a:solidFill>
                  <a:srgbClr val="FF0000"/>
                </a:solidFill>
                <a:latin typeface="Franklin Gothic Book"/>
                <a:cs typeface="Franklin Gothic Book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Franklin Gothic Book"/>
                <a:cs typeface="Franklin Gothic Book"/>
              </a:rPr>
              <a:t>solution)</a:t>
            </a:r>
            <a:endParaRPr sz="2000">
              <a:latin typeface="Franklin Gothic Book"/>
              <a:cs typeface="Franklin Gothic Book"/>
            </a:endParaRPr>
          </a:p>
          <a:p>
            <a:pPr marL="354965" marR="43815" indent="-342900">
              <a:lnSpc>
                <a:spcPct val="100000"/>
              </a:lnSpc>
              <a:spcBef>
                <a:spcPts val="500"/>
              </a:spcBef>
              <a:buClr>
                <a:srgbClr val="957A99"/>
              </a:buClr>
              <a:buSzPct val="60000"/>
              <a:buFont typeface="Segoe UI Symbol"/>
              <a:buChar char="■"/>
              <a:tabLst>
                <a:tab pos="354965" algn="l"/>
                <a:tab pos="355600" algn="l"/>
              </a:tabLst>
            </a:pPr>
            <a:r>
              <a:rPr sz="2000" dirty="0">
                <a:latin typeface="Franklin Gothic Book"/>
                <a:cs typeface="Franklin Gothic Book"/>
              </a:rPr>
              <a:t>The</a:t>
            </a:r>
            <a:r>
              <a:rPr sz="2000" spc="-3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reason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is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that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the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goal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is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beyond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the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limit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(Limit</a:t>
            </a:r>
            <a:r>
              <a:rPr sz="2000" spc="-20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=2):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the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spc="-20" dirty="0">
                <a:latin typeface="Franklin Gothic Book"/>
                <a:cs typeface="Franklin Gothic Book"/>
              </a:rPr>
              <a:t>goal </a:t>
            </a:r>
            <a:r>
              <a:rPr sz="2000" dirty="0">
                <a:latin typeface="Franklin Gothic Book"/>
                <a:cs typeface="Franklin Gothic Book"/>
              </a:rPr>
              <a:t>depth</a:t>
            </a:r>
            <a:r>
              <a:rPr sz="2000" spc="-25" dirty="0">
                <a:latin typeface="Franklin Gothic Book"/>
                <a:cs typeface="Franklin Gothic Book"/>
              </a:rPr>
              <a:t> </a:t>
            </a:r>
            <a:r>
              <a:rPr sz="2000" dirty="0">
                <a:latin typeface="Franklin Gothic Book"/>
                <a:cs typeface="Franklin Gothic Book"/>
              </a:rPr>
              <a:t>is</a:t>
            </a:r>
            <a:r>
              <a:rPr sz="2000" spc="-15" dirty="0">
                <a:latin typeface="Franklin Gothic Book"/>
                <a:cs typeface="Franklin Gothic Book"/>
              </a:rPr>
              <a:t> </a:t>
            </a:r>
            <a:r>
              <a:rPr sz="2000" spc="-20" dirty="0">
                <a:latin typeface="Franklin Gothic Book"/>
                <a:cs typeface="Franklin Gothic Book"/>
              </a:rPr>
              <a:t>(d=4)</a:t>
            </a:r>
            <a:endParaRPr sz="2000">
              <a:latin typeface="Franklin Gothic Book"/>
              <a:cs typeface="Franklin Gothic Book"/>
            </a:endParaRPr>
          </a:p>
          <a:p>
            <a:pPr marL="2320925" algn="ctr">
              <a:lnSpc>
                <a:spcPct val="100000"/>
              </a:lnSpc>
              <a:spcBef>
                <a:spcPts val="1475"/>
              </a:spcBef>
            </a:pPr>
            <a:r>
              <a:rPr sz="1800" dirty="0">
                <a:latin typeface="Franklin Gothic Book"/>
                <a:cs typeface="Franklin Gothic Book"/>
              </a:rPr>
              <a:t>A</a:t>
            </a:r>
            <a:endParaRPr sz="18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Franklin Gothic Book"/>
              <a:cs typeface="Franklin Gothic Book"/>
            </a:endParaRPr>
          </a:p>
          <a:p>
            <a:pPr marL="3022600">
              <a:lnSpc>
                <a:spcPct val="100000"/>
              </a:lnSpc>
              <a:tabLst>
                <a:tab pos="4317365" algn="l"/>
                <a:tab pos="5612765" algn="l"/>
                <a:tab pos="7212965" algn="l"/>
              </a:tabLst>
            </a:pPr>
            <a:r>
              <a:rPr sz="1800" spc="-50" dirty="0">
                <a:latin typeface="Franklin Gothic Book"/>
                <a:cs typeface="Franklin Gothic Book"/>
              </a:rPr>
              <a:t>B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C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D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52837" y="4262437"/>
            <a:ext cx="4657725" cy="390525"/>
            <a:chOff x="3652837" y="4262437"/>
            <a:chExt cx="4657725" cy="390525"/>
          </a:xfrm>
        </p:grpSpPr>
        <p:sp>
          <p:nvSpPr>
            <p:cNvPr id="15" name="object 15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576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76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19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818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2400" y="4267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88740" y="4288028"/>
            <a:ext cx="4225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1265" algn="l"/>
                <a:tab pos="2374265" algn="l"/>
                <a:tab pos="3136265" algn="l"/>
                <a:tab pos="4126865" algn="l"/>
              </a:tabLst>
            </a:pPr>
            <a:r>
              <a:rPr sz="1800" spc="-50" dirty="0">
                <a:latin typeface="Franklin Gothic Book"/>
                <a:cs typeface="Franklin Gothic Book"/>
              </a:rPr>
              <a:t>F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G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H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I</a:t>
            </a:r>
            <a:r>
              <a:rPr sz="1800" dirty="0">
                <a:latin typeface="Franklin Gothic Book"/>
                <a:cs typeface="Franklin Gothic Book"/>
              </a:rPr>
              <a:t>	</a:t>
            </a:r>
            <a:r>
              <a:rPr sz="1800" spc="-50" dirty="0">
                <a:latin typeface="Franklin Gothic Book"/>
                <a:cs typeface="Franklin Gothic Book"/>
              </a:rPr>
              <a:t>J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338637" y="5100637"/>
            <a:ext cx="542925" cy="390525"/>
            <a:chOff x="4338637" y="5100637"/>
            <a:chExt cx="542925" cy="390525"/>
          </a:xfrm>
        </p:grpSpPr>
        <p:sp>
          <p:nvSpPr>
            <p:cNvPr id="27" name="object 27"/>
            <p:cNvSpPr/>
            <p:nvPr/>
          </p:nvSpPr>
          <p:spPr>
            <a:xfrm>
              <a:off x="4343400" y="5105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43400" y="5105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74540" y="5126228"/>
            <a:ext cx="169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K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329237" y="5100637"/>
            <a:ext cx="542925" cy="390525"/>
            <a:chOff x="5329237" y="5100637"/>
            <a:chExt cx="542925" cy="390525"/>
          </a:xfrm>
        </p:grpSpPr>
        <p:sp>
          <p:nvSpPr>
            <p:cNvPr id="31" name="object 31"/>
            <p:cNvSpPr/>
            <p:nvPr/>
          </p:nvSpPr>
          <p:spPr>
            <a:xfrm>
              <a:off x="5334000" y="5105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34000" y="5105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565140" y="5126228"/>
            <a:ext cx="137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L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314996" y="5925807"/>
            <a:ext cx="571500" cy="417830"/>
            <a:chOff x="5314996" y="5925807"/>
            <a:chExt cx="571500" cy="417830"/>
          </a:xfrm>
        </p:grpSpPr>
        <p:sp>
          <p:nvSpPr>
            <p:cNvPr id="35" name="object 35"/>
            <p:cNvSpPr/>
            <p:nvPr/>
          </p:nvSpPr>
          <p:spPr>
            <a:xfrm>
              <a:off x="5333999" y="5943599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499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0999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499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57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14996" y="5925807"/>
              <a:ext cx="571500" cy="417830"/>
            </a:xfrm>
            <a:custGeom>
              <a:avLst/>
              <a:gdLst/>
              <a:ahLst/>
              <a:cxnLst/>
              <a:rect l="l" t="t" r="r" b="b"/>
              <a:pathLst>
                <a:path w="571500" h="417829">
                  <a:moveTo>
                    <a:pt x="313658" y="0"/>
                  </a:moveTo>
                  <a:lnTo>
                    <a:pt x="256369" y="0"/>
                  </a:lnTo>
                  <a:lnTo>
                    <a:pt x="228512" y="3809"/>
                  </a:lnTo>
                  <a:lnTo>
                    <a:pt x="175693" y="15239"/>
                  </a:lnTo>
                  <a:lnTo>
                    <a:pt x="127613" y="34289"/>
                  </a:lnTo>
                  <a:lnTo>
                    <a:pt x="85346" y="59689"/>
                  </a:lnTo>
                  <a:lnTo>
                    <a:pt x="50039" y="90169"/>
                  </a:lnTo>
                  <a:lnTo>
                    <a:pt x="23007" y="125729"/>
                  </a:lnTo>
                  <a:lnTo>
                    <a:pt x="5791" y="166369"/>
                  </a:lnTo>
                  <a:lnTo>
                    <a:pt x="0" y="210819"/>
                  </a:lnTo>
                  <a:lnTo>
                    <a:pt x="1750" y="232409"/>
                  </a:lnTo>
                  <a:lnTo>
                    <a:pt x="14039" y="274319"/>
                  </a:lnTo>
                  <a:lnTo>
                    <a:pt x="36681" y="312419"/>
                  </a:lnTo>
                  <a:lnTo>
                    <a:pt x="68132" y="345439"/>
                  </a:lnTo>
                  <a:lnTo>
                    <a:pt x="107081" y="372109"/>
                  </a:lnTo>
                  <a:lnTo>
                    <a:pt x="152379" y="394969"/>
                  </a:lnTo>
                  <a:lnTo>
                    <a:pt x="202953" y="410209"/>
                  </a:lnTo>
                  <a:lnTo>
                    <a:pt x="257747" y="417829"/>
                  </a:lnTo>
                  <a:lnTo>
                    <a:pt x="315036" y="417829"/>
                  </a:lnTo>
                  <a:lnTo>
                    <a:pt x="342893" y="414019"/>
                  </a:lnTo>
                  <a:lnTo>
                    <a:pt x="369829" y="408939"/>
                  </a:lnTo>
                  <a:lnTo>
                    <a:pt x="380182" y="406399"/>
                  </a:lnTo>
                  <a:lnTo>
                    <a:pt x="285931" y="406399"/>
                  </a:lnTo>
                  <a:lnTo>
                    <a:pt x="258204" y="405129"/>
                  </a:lnTo>
                  <a:lnTo>
                    <a:pt x="205247" y="397509"/>
                  </a:lnTo>
                  <a:lnTo>
                    <a:pt x="156512" y="382269"/>
                  </a:lnTo>
                  <a:lnTo>
                    <a:pt x="113065" y="361949"/>
                  </a:lnTo>
                  <a:lnTo>
                    <a:pt x="75980" y="335279"/>
                  </a:lnTo>
                  <a:lnTo>
                    <a:pt x="46355" y="303529"/>
                  </a:lnTo>
                  <a:lnTo>
                    <a:pt x="25341" y="267969"/>
                  </a:lnTo>
                  <a:lnTo>
                    <a:pt x="14169" y="229869"/>
                  </a:lnTo>
                  <a:lnTo>
                    <a:pt x="12762" y="210819"/>
                  </a:lnTo>
                  <a:lnTo>
                    <a:pt x="12840" y="207009"/>
                  </a:lnTo>
                  <a:lnTo>
                    <a:pt x="18211" y="168909"/>
                  </a:lnTo>
                  <a:lnTo>
                    <a:pt x="34310" y="132079"/>
                  </a:lnTo>
                  <a:lnTo>
                    <a:pt x="59714" y="97789"/>
                  </a:lnTo>
                  <a:lnTo>
                    <a:pt x="93193" y="69849"/>
                  </a:lnTo>
                  <a:lnTo>
                    <a:pt x="133596" y="45719"/>
                  </a:lnTo>
                  <a:lnTo>
                    <a:pt x="179825" y="27939"/>
                  </a:lnTo>
                  <a:lnTo>
                    <a:pt x="257746" y="12699"/>
                  </a:lnTo>
                  <a:lnTo>
                    <a:pt x="383980" y="12699"/>
                  </a:lnTo>
                  <a:lnTo>
                    <a:pt x="368452" y="8889"/>
                  </a:lnTo>
                  <a:lnTo>
                    <a:pt x="341516" y="3809"/>
                  </a:lnTo>
                  <a:lnTo>
                    <a:pt x="313658" y="0"/>
                  </a:lnTo>
                  <a:close/>
                </a:path>
                <a:path w="571500" h="417829">
                  <a:moveTo>
                    <a:pt x="383980" y="12699"/>
                  </a:moveTo>
                  <a:lnTo>
                    <a:pt x="313199" y="12699"/>
                  </a:lnTo>
                  <a:lnTo>
                    <a:pt x="366158" y="20319"/>
                  </a:lnTo>
                  <a:lnTo>
                    <a:pt x="391120" y="26669"/>
                  </a:lnTo>
                  <a:lnTo>
                    <a:pt x="437344" y="45719"/>
                  </a:lnTo>
                  <a:lnTo>
                    <a:pt x="477746" y="68579"/>
                  </a:lnTo>
                  <a:lnTo>
                    <a:pt x="511241" y="97789"/>
                  </a:lnTo>
                  <a:lnTo>
                    <a:pt x="536708" y="130809"/>
                  </a:lnTo>
                  <a:lnTo>
                    <a:pt x="552959" y="168909"/>
                  </a:lnTo>
                  <a:lnTo>
                    <a:pt x="558642" y="207009"/>
                  </a:lnTo>
                  <a:lnTo>
                    <a:pt x="558650" y="209549"/>
                  </a:lnTo>
                  <a:lnTo>
                    <a:pt x="557359" y="228599"/>
                  </a:lnTo>
                  <a:lnTo>
                    <a:pt x="546387" y="267969"/>
                  </a:lnTo>
                  <a:lnTo>
                    <a:pt x="525477" y="303529"/>
                  </a:lnTo>
                  <a:lnTo>
                    <a:pt x="495888" y="335279"/>
                  </a:lnTo>
                  <a:lnTo>
                    <a:pt x="458806" y="360679"/>
                  </a:lnTo>
                  <a:lnTo>
                    <a:pt x="415356" y="382269"/>
                  </a:lnTo>
                  <a:lnTo>
                    <a:pt x="366617" y="397509"/>
                  </a:lnTo>
                  <a:lnTo>
                    <a:pt x="313659" y="405129"/>
                  </a:lnTo>
                  <a:lnTo>
                    <a:pt x="285931" y="406399"/>
                  </a:lnTo>
                  <a:lnTo>
                    <a:pt x="380182" y="406399"/>
                  </a:lnTo>
                  <a:lnTo>
                    <a:pt x="420410" y="393699"/>
                  </a:lnTo>
                  <a:lnTo>
                    <a:pt x="465721" y="372109"/>
                  </a:lnTo>
                  <a:lnTo>
                    <a:pt x="504659" y="344169"/>
                  </a:lnTo>
                  <a:lnTo>
                    <a:pt x="536007" y="309879"/>
                  </a:lnTo>
                  <a:lnTo>
                    <a:pt x="558336" y="271779"/>
                  </a:lnTo>
                  <a:lnTo>
                    <a:pt x="570028" y="229869"/>
                  </a:lnTo>
                  <a:lnTo>
                    <a:pt x="571406" y="207009"/>
                  </a:lnTo>
                  <a:lnTo>
                    <a:pt x="569655" y="185419"/>
                  </a:lnTo>
                  <a:lnTo>
                    <a:pt x="557366" y="143509"/>
                  </a:lnTo>
                  <a:lnTo>
                    <a:pt x="534724" y="105409"/>
                  </a:lnTo>
                  <a:lnTo>
                    <a:pt x="503273" y="72389"/>
                  </a:lnTo>
                  <a:lnTo>
                    <a:pt x="464323" y="45719"/>
                  </a:lnTo>
                  <a:lnTo>
                    <a:pt x="419026" y="22859"/>
                  </a:lnTo>
                  <a:lnTo>
                    <a:pt x="394332" y="15239"/>
                  </a:lnTo>
                  <a:lnTo>
                    <a:pt x="383980" y="12699"/>
                  </a:lnTo>
                  <a:close/>
                </a:path>
                <a:path w="571500" h="417829">
                  <a:moveTo>
                    <a:pt x="312742" y="25399"/>
                  </a:moveTo>
                  <a:lnTo>
                    <a:pt x="259121" y="25399"/>
                  </a:lnTo>
                  <a:lnTo>
                    <a:pt x="233100" y="27939"/>
                  </a:lnTo>
                  <a:lnTo>
                    <a:pt x="183956" y="39369"/>
                  </a:lnTo>
                  <a:lnTo>
                    <a:pt x="139580" y="57149"/>
                  </a:lnTo>
                  <a:lnTo>
                    <a:pt x="101041" y="78739"/>
                  </a:lnTo>
                  <a:lnTo>
                    <a:pt x="69387" y="106679"/>
                  </a:lnTo>
                  <a:lnTo>
                    <a:pt x="45613" y="137159"/>
                  </a:lnTo>
                  <a:lnTo>
                    <a:pt x="26714" y="190499"/>
                  </a:lnTo>
                  <a:lnTo>
                    <a:pt x="25420" y="209549"/>
                  </a:lnTo>
                  <a:lnTo>
                    <a:pt x="26589" y="227329"/>
                  </a:lnTo>
                  <a:lnTo>
                    <a:pt x="45225" y="279399"/>
                  </a:lnTo>
                  <a:lnTo>
                    <a:pt x="68936" y="311149"/>
                  </a:lnTo>
                  <a:lnTo>
                    <a:pt x="100575" y="337819"/>
                  </a:lnTo>
                  <a:lnTo>
                    <a:pt x="139115" y="360679"/>
                  </a:lnTo>
                  <a:lnTo>
                    <a:pt x="183497" y="378459"/>
                  </a:lnTo>
                  <a:lnTo>
                    <a:pt x="258663" y="392429"/>
                  </a:lnTo>
                  <a:lnTo>
                    <a:pt x="285474" y="393699"/>
                  </a:lnTo>
                  <a:lnTo>
                    <a:pt x="312282" y="392429"/>
                  </a:lnTo>
                  <a:lnTo>
                    <a:pt x="338305" y="389889"/>
                  </a:lnTo>
                  <a:lnTo>
                    <a:pt x="363405" y="384809"/>
                  </a:lnTo>
                  <a:lnTo>
                    <a:pt x="377831" y="380999"/>
                  </a:lnTo>
                  <a:lnTo>
                    <a:pt x="285015" y="380999"/>
                  </a:lnTo>
                  <a:lnTo>
                    <a:pt x="259120" y="379729"/>
                  </a:lnTo>
                  <a:lnTo>
                    <a:pt x="209835" y="372109"/>
                  </a:lnTo>
                  <a:lnTo>
                    <a:pt x="164776" y="358139"/>
                  </a:lnTo>
                  <a:lnTo>
                    <a:pt x="125031" y="339089"/>
                  </a:lnTo>
                  <a:lnTo>
                    <a:pt x="91674" y="314959"/>
                  </a:lnTo>
                  <a:lnTo>
                    <a:pt x="65703" y="287019"/>
                  </a:lnTo>
                  <a:lnTo>
                    <a:pt x="42345" y="241299"/>
                  </a:lnTo>
                  <a:lnTo>
                    <a:pt x="38006" y="207009"/>
                  </a:lnTo>
                  <a:lnTo>
                    <a:pt x="39382" y="190499"/>
                  </a:lnTo>
                  <a:lnTo>
                    <a:pt x="56915" y="143509"/>
                  </a:lnTo>
                  <a:lnTo>
                    <a:pt x="93063" y="101599"/>
                  </a:lnTo>
                  <a:lnTo>
                    <a:pt x="126429" y="77469"/>
                  </a:lnTo>
                  <a:lnTo>
                    <a:pt x="166161" y="58419"/>
                  </a:lnTo>
                  <a:lnTo>
                    <a:pt x="235394" y="40639"/>
                  </a:lnTo>
                  <a:lnTo>
                    <a:pt x="286390" y="36829"/>
                  </a:lnTo>
                  <a:lnTo>
                    <a:pt x="378290" y="36829"/>
                  </a:lnTo>
                  <a:lnTo>
                    <a:pt x="363863" y="33019"/>
                  </a:lnTo>
                  <a:lnTo>
                    <a:pt x="312742" y="25399"/>
                  </a:lnTo>
                  <a:close/>
                </a:path>
                <a:path w="571500" h="417829">
                  <a:moveTo>
                    <a:pt x="378290" y="36829"/>
                  </a:moveTo>
                  <a:lnTo>
                    <a:pt x="286390" y="36829"/>
                  </a:lnTo>
                  <a:lnTo>
                    <a:pt x="312285" y="38099"/>
                  </a:lnTo>
                  <a:lnTo>
                    <a:pt x="337388" y="40639"/>
                  </a:lnTo>
                  <a:lnTo>
                    <a:pt x="384695" y="52069"/>
                  </a:lnTo>
                  <a:lnTo>
                    <a:pt x="427234" y="68579"/>
                  </a:lnTo>
                  <a:lnTo>
                    <a:pt x="463915" y="90169"/>
                  </a:lnTo>
                  <a:lnTo>
                    <a:pt x="493695" y="115569"/>
                  </a:lnTo>
                  <a:lnTo>
                    <a:pt x="523458" y="161289"/>
                  </a:lnTo>
                  <a:lnTo>
                    <a:pt x="533400" y="210819"/>
                  </a:lnTo>
                  <a:lnTo>
                    <a:pt x="532023" y="227329"/>
                  </a:lnTo>
                  <a:lnTo>
                    <a:pt x="514490" y="274319"/>
                  </a:lnTo>
                  <a:lnTo>
                    <a:pt x="478342" y="316229"/>
                  </a:lnTo>
                  <a:lnTo>
                    <a:pt x="444976" y="340359"/>
                  </a:lnTo>
                  <a:lnTo>
                    <a:pt x="405244" y="359409"/>
                  </a:lnTo>
                  <a:lnTo>
                    <a:pt x="336011" y="377189"/>
                  </a:lnTo>
                  <a:lnTo>
                    <a:pt x="285015" y="380999"/>
                  </a:lnTo>
                  <a:lnTo>
                    <a:pt x="377831" y="380999"/>
                  </a:lnTo>
                  <a:lnTo>
                    <a:pt x="431825" y="360679"/>
                  </a:lnTo>
                  <a:lnTo>
                    <a:pt x="470364" y="339089"/>
                  </a:lnTo>
                  <a:lnTo>
                    <a:pt x="502017" y="311149"/>
                  </a:lnTo>
                  <a:lnTo>
                    <a:pt x="525792" y="280669"/>
                  </a:lnTo>
                  <a:lnTo>
                    <a:pt x="544691" y="227329"/>
                  </a:lnTo>
                  <a:lnTo>
                    <a:pt x="545969" y="210819"/>
                  </a:lnTo>
                  <a:lnTo>
                    <a:pt x="545901" y="207009"/>
                  </a:lnTo>
                  <a:lnTo>
                    <a:pt x="534761" y="154939"/>
                  </a:lnTo>
                  <a:lnTo>
                    <a:pt x="515376" y="121919"/>
                  </a:lnTo>
                  <a:lnTo>
                    <a:pt x="487578" y="92709"/>
                  </a:lnTo>
                  <a:lnTo>
                    <a:pt x="452357" y="67309"/>
                  </a:lnTo>
                  <a:lnTo>
                    <a:pt x="410762" y="46989"/>
                  </a:lnTo>
                  <a:lnTo>
                    <a:pt x="387908" y="39369"/>
                  </a:lnTo>
                  <a:lnTo>
                    <a:pt x="378290" y="36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65140" y="5965923"/>
            <a:ext cx="17272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i="1" spc="30" dirty="0">
                <a:latin typeface="Franklin Gothic Book Italic"/>
                <a:cs typeface="Franklin Gothic Book Italic"/>
              </a:rPr>
              <a:t>O</a:t>
            </a:r>
            <a:endParaRPr sz="1750">
              <a:latin typeface="Franklin Gothic Book Italic"/>
              <a:cs typeface="Franklin Gothic Book Italic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962400" y="3271874"/>
            <a:ext cx="4800600" cy="2219325"/>
            <a:chOff x="3962400" y="3271874"/>
            <a:chExt cx="4800600" cy="2219325"/>
          </a:xfrm>
        </p:grpSpPr>
        <p:sp>
          <p:nvSpPr>
            <p:cNvPr id="39" name="object 39"/>
            <p:cNvSpPr/>
            <p:nvPr/>
          </p:nvSpPr>
          <p:spPr>
            <a:xfrm>
              <a:off x="3962400" y="3271875"/>
              <a:ext cx="4800600" cy="1833880"/>
            </a:xfrm>
            <a:custGeom>
              <a:avLst/>
              <a:gdLst/>
              <a:ahLst/>
              <a:cxnLst/>
              <a:rect l="l" t="t" r="r" b="b"/>
              <a:pathLst>
                <a:path w="4800600" h="1833879">
                  <a:moveTo>
                    <a:pt x="1143000" y="995324"/>
                  </a:moveTo>
                  <a:lnTo>
                    <a:pt x="1124750" y="967955"/>
                  </a:lnTo>
                  <a:lnTo>
                    <a:pt x="1095743" y="924445"/>
                  </a:lnTo>
                  <a:lnTo>
                    <a:pt x="1079195" y="953389"/>
                  </a:lnTo>
                  <a:lnTo>
                    <a:pt x="611962" y="686396"/>
                  </a:lnTo>
                  <a:lnTo>
                    <a:pt x="609587" y="690537"/>
                  </a:lnTo>
                  <a:lnTo>
                    <a:pt x="607466" y="686269"/>
                  </a:lnTo>
                  <a:lnTo>
                    <a:pt x="66014" y="956995"/>
                  </a:lnTo>
                  <a:lnTo>
                    <a:pt x="51104" y="927176"/>
                  </a:lnTo>
                  <a:lnTo>
                    <a:pt x="0" y="995324"/>
                  </a:lnTo>
                  <a:lnTo>
                    <a:pt x="85191" y="995324"/>
                  </a:lnTo>
                  <a:lnTo>
                    <a:pt x="73113" y="971194"/>
                  </a:lnTo>
                  <a:lnTo>
                    <a:pt x="70281" y="965517"/>
                  </a:lnTo>
                  <a:lnTo>
                    <a:pt x="609434" y="695934"/>
                  </a:lnTo>
                  <a:lnTo>
                    <a:pt x="1074470" y="961656"/>
                  </a:lnTo>
                  <a:lnTo>
                    <a:pt x="1057935" y="990600"/>
                  </a:lnTo>
                  <a:lnTo>
                    <a:pt x="1143000" y="995324"/>
                  </a:lnTo>
                  <a:close/>
                </a:path>
                <a:path w="4800600" h="1833879">
                  <a:moveTo>
                    <a:pt x="1600200" y="1833524"/>
                  </a:moveTo>
                  <a:lnTo>
                    <a:pt x="1589430" y="1787791"/>
                  </a:lnTo>
                  <a:lnTo>
                    <a:pt x="1580680" y="1750606"/>
                  </a:lnTo>
                  <a:lnTo>
                    <a:pt x="1555064" y="1771942"/>
                  </a:lnTo>
                  <a:lnTo>
                    <a:pt x="1222857" y="1373276"/>
                  </a:lnTo>
                  <a:lnTo>
                    <a:pt x="1219187" y="1376337"/>
                  </a:lnTo>
                  <a:lnTo>
                    <a:pt x="1216088" y="1372717"/>
                  </a:lnTo>
                  <a:lnTo>
                    <a:pt x="740549" y="1780324"/>
                  </a:lnTo>
                  <a:lnTo>
                    <a:pt x="718858" y="1755013"/>
                  </a:lnTo>
                  <a:lnTo>
                    <a:pt x="685800" y="1833524"/>
                  </a:lnTo>
                  <a:lnTo>
                    <a:pt x="768438" y="1812861"/>
                  </a:lnTo>
                  <a:lnTo>
                    <a:pt x="753833" y="1795818"/>
                  </a:lnTo>
                  <a:lnTo>
                    <a:pt x="746747" y="1787550"/>
                  </a:lnTo>
                  <a:lnTo>
                    <a:pt x="1218615" y="1383106"/>
                  </a:lnTo>
                  <a:lnTo>
                    <a:pt x="1547749" y="1778038"/>
                  </a:lnTo>
                  <a:lnTo>
                    <a:pt x="1522145" y="1799386"/>
                  </a:lnTo>
                  <a:lnTo>
                    <a:pt x="1600200" y="1833524"/>
                  </a:lnTo>
                  <a:close/>
                </a:path>
                <a:path w="4800600" h="1833879">
                  <a:moveTo>
                    <a:pt x="2209800" y="910132"/>
                  </a:moveTo>
                  <a:lnTo>
                    <a:pt x="2179980" y="925042"/>
                  </a:lnTo>
                  <a:lnTo>
                    <a:pt x="2061654" y="688403"/>
                  </a:lnTo>
                  <a:lnTo>
                    <a:pt x="2053132" y="692658"/>
                  </a:lnTo>
                  <a:lnTo>
                    <a:pt x="2171458" y="929309"/>
                  </a:lnTo>
                  <a:lnTo>
                    <a:pt x="2141639" y="944219"/>
                  </a:lnTo>
                  <a:lnTo>
                    <a:pt x="2209800" y="995324"/>
                  </a:lnTo>
                  <a:lnTo>
                    <a:pt x="2209800" y="940663"/>
                  </a:lnTo>
                  <a:lnTo>
                    <a:pt x="2209800" y="910132"/>
                  </a:lnTo>
                  <a:close/>
                </a:path>
                <a:path w="4800600" h="1833879">
                  <a:moveTo>
                    <a:pt x="3962400" y="995324"/>
                  </a:moveTo>
                  <a:lnTo>
                    <a:pt x="3944734" y="973886"/>
                  </a:lnTo>
                  <a:lnTo>
                    <a:pt x="3908234" y="929563"/>
                  </a:lnTo>
                  <a:lnTo>
                    <a:pt x="3894696" y="960031"/>
                  </a:lnTo>
                  <a:lnTo>
                    <a:pt x="3278530" y="686181"/>
                  </a:lnTo>
                  <a:lnTo>
                    <a:pt x="3276587" y="690524"/>
                  </a:lnTo>
                  <a:lnTo>
                    <a:pt x="3272790" y="687666"/>
                  </a:lnTo>
                  <a:lnTo>
                    <a:pt x="3089910" y="931519"/>
                  </a:lnTo>
                  <a:lnTo>
                    <a:pt x="3063240" y="911504"/>
                  </a:lnTo>
                  <a:lnTo>
                    <a:pt x="3048000" y="995324"/>
                  </a:lnTo>
                  <a:lnTo>
                    <a:pt x="3124200" y="957224"/>
                  </a:lnTo>
                  <a:lnTo>
                    <a:pt x="3111068" y="947381"/>
                  </a:lnTo>
                  <a:lnTo>
                    <a:pt x="3097530" y="937221"/>
                  </a:lnTo>
                  <a:lnTo>
                    <a:pt x="3278124" y="696429"/>
                  </a:lnTo>
                  <a:lnTo>
                    <a:pt x="3890822" y="968730"/>
                  </a:lnTo>
                  <a:lnTo>
                    <a:pt x="3877284" y="999197"/>
                  </a:lnTo>
                  <a:lnTo>
                    <a:pt x="3962400" y="995324"/>
                  </a:lnTo>
                  <a:close/>
                </a:path>
                <a:path w="4800600" h="1833879">
                  <a:moveTo>
                    <a:pt x="4800600" y="309524"/>
                  </a:moveTo>
                  <a:lnTo>
                    <a:pt x="4795863" y="306374"/>
                  </a:lnTo>
                  <a:lnTo>
                    <a:pt x="4729708" y="262267"/>
                  </a:lnTo>
                  <a:lnTo>
                    <a:pt x="4725568" y="295351"/>
                  </a:lnTo>
                  <a:lnTo>
                    <a:pt x="2362784" y="0"/>
                  </a:lnTo>
                  <a:lnTo>
                    <a:pt x="2362187" y="4724"/>
                  </a:lnTo>
                  <a:lnTo>
                    <a:pt x="2361298" y="50"/>
                  </a:lnTo>
                  <a:lnTo>
                    <a:pt x="835952" y="290588"/>
                  </a:lnTo>
                  <a:lnTo>
                    <a:pt x="829716" y="257848"/>
                  </a:lnTo>
                  <a:lnTo>
                    <a:pt x="762000" y="309524"/>
                  </a:lnTo>
                  <a:lnTo>
                    <a:pt x="843978" y="332701"/>
                  </a:lnTo>
                  <a:lnTo>
                    <a:pt x="838187" y="302323"/>
                  </a:lnTo>
                  <a:lnTo>
                    <a:pt x="837742" y="299948"/>
                  </a:lnTo>
                  <a:lnTo>
                    <a:pt x="2347861" y="12319"/>
                  </a:lnTo>
                  <a:lnTo>
                    <a:pt x="2107908" y="252285"/>
                  </a:lnTo>
                  <a:lnTo>
                    <a:pt x="2084336" y="228701"/>
                  </a:lnTo>
                  <a:lnTo>
                    <a:pt x="2057400" y="309524"/>
                  </a:lnTo>
                  <a:lnTo>
                    <a:pt x="2138222" y="282587"/>
                  </a:lnTo>
                  <a:lnTo>
                    <a:pt x="2123617" y="267995"/>
                  </a:lnTo>
                  <a:lnTo>
                    <a:pt x="2114639" y="259016"/>
                  </a:lnTo>
                  <a:lnTo>
                    <a:pt x="2363330" y="10325"/>
                  </a:lnTo>
                  <a:lnTo>
                    <a:pt x="3051670" y="285648"/>
                  </a:lnTo>
                  <a:lnTo>
                    <a:pt x="3039300" y="316611"/>
                  </a:lnTo>
                  <a:lnTo>
                    <a:pt x="3124200" y="309524"/>
                  </a:lnTo>
                  <a:lnTo>
                    <a:pt x="3107156" y="290372"/>
                  </a:lnTo>
                  <a:lnTo>
                    <a:pt x="3067596" y="245859"/>
                  </a:lnTo>
                  <a:lnTo>
                    <a:pt x="3055213" y="276809"/>
                  </a:lnTo>
                  <a:lnTo>
                    <a:pt x="2398331" y="14058"/>
                  </a:lnTo>
                  <a:lnTo>
                    <a:pt x="4724387" y="304800"/>
                  </a:lnTo>
                  <a:lnTo>
                    <a:pt x="4720260" y="337883"/>
                  </a:lnTo>
                  <a:lnTo>
                    <a:pt x="4800600" y="309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858000" y="5105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58000" y="51054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089140" y="5126228"/>
            <a:ext cx="210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M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996237" y="5024437"/>
            <a:ext cx="542925" cy="390525"/>
            <a:chOff x="7996237" y="5024437"/>
            <a:chExt cx="542925" cy="390525"/>
          </a:xfrm>
        </p:grpSpPr>
        <p:sp>
          <p:nvSpPr>
            <p:cNvPr id="44" name="object 44"/>
            <p:cNvSpPr/>
            <p:nvPr/>
          </p:nvSpPr>
          <p:spPr>
            <a:xfrm>
              <a:off x="8001000" y="5029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2950" y="3870"/>
                  </a:lnTo>
                  <a:lnTo>
                    <a:pt x="162888" y="14970"/>
                  </a:lnTo>
                  <a:lnTo>
                    <a:pt x="117585" y="32534"/>
                  </a:lnTo>
                  <a:lnTo>
                    <a:pt x="78114" y="55796"/>
                  </a:lnTo>
                  <a:lnTo>
                    <a:pt x="45548" y="83989"/>
                  </a:lnTo>
                  <a:lnTo>
                    <a:pt x="20958" y="116348"/>
                  </a:lnTo>
                  <a:lnTo>
                    <a:pt x="5418" y="152107"/>
                  </a:lnTo>
                  <a:lnTo>
                    <a:pt x="0" y="190500"/>
                  </a:lnTo>
                  <a:lnTo>
                    <a:pt x="5418" y="228892"/>
                  </a:lnTo>
                  <a:lnTo>
                    <a:pt x="20958" y="264651"/>
                  </a:lnTo>
                  <a:lnTo>
                    <a:pt x="45548" y="297010"/>
                  </a:lnTo>
                  <a:lnTo>
                    <a:pt x="78114" y="325203"/>
                  </a:lnTo>
                  <a:lnTo>
                    <a:pt x="117585" y="348465"/>
                  </a:lnTo>
                  <a:lnTo>
                    <a:pt x="162888" y="366029"/>
                  </a:lnTo>
                  <a:lnTo>
                    <a:pt x="212950" y="377129"/>
                  </a:lnTo>
                  <a:lnTo>
                    <a:pt x="266700" y="381000"/>
                  </a:lnTo>
                  <a:lnTo>
                    <a:pt x="320449" y="377129"/>
                  </a:lnTo>
                  <a:lnTo>
                    <a:pt x="370511" y="366029"/>
                  </a:lnTo>
                  <a:lnTo>
                    <a:pt x="415814" y="348465"/>
                  </a:lnTo>
                  <a:lnTo>
                    <a:pt x="455285" y="325203"/>
                  </a:lnTo>
                  <a:lnTo>
                    <a:pt x="487851" y="297010"/>
                  </a:lnTo>
                  <a:lnTo>
                    <a:pt x="512441" y="264651"/>
                  </a:lnTo>
                  <a:lnTo>
                    <a:pt x="527981" y="228892"/>
                  </a:lnTo>
                  <a:lnTo>
                    <a:pt x="533400" y="190500"/>
                  </a:lnTo>
                  <a:lnTo>
                    <a:pt x="527981" y="152107"/>
                  </a:lnTo>
                  <a:lnTo>
                    <a:pt x="512441" y="116348"/>
                  </a:lnTo>
                  <a:lnTo>
                    <a:pt x="487851" y="83989"/>
                  </a:lnTo>
                  <a:lnTo>
                    <a:pt x="455285" y="55796"/>
                  </a:lnTo>
                  <a:lnTo>
                    <a:pt x="415814" y="32534"/>
                  </a:lnTo>
                  <a:lnTo>
                    <a:pt x="370511" y="14970"/>
                  </a:lnTo>
                  <a:lnTo>
                    <a:pt x="320449" y="387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C8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001000" y="50292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0" y="190500"/>
                  </a:moveTo>
                  <a:lnTo>
                    <a:pt x="5418" y="152107"/>
                  </a:lnTo>
                  <a:lnTo>
                    <a:pt x="20958" y="116348"/>
                  </a:lnTo>
                  <a:lnTo>
                    <a:pt x="45548" y="83989"/>
                  </a:lnTo>
                  <a:lnTo>
                    <a:pt x="78114" y="55796"/>
                  </a:lnTo>
                  <a:lnTo>
                    <a:pt x="117585" y="32534"/>
                  </a:lnTo>
                  <a:lnTo>
                    <a:pt x="162888" y="14970"/>
                  </a:lnTo>
                  <a:lnTo>
                    <a:pt x="212950" y="3870"/>
                  </a:lnTo>
                  <a:lnTo>
                    <a:pt x="266700" y="0"/>
                  </a:lnTo>
                  <a:lnTo>
                    <a:pt x="320449" y="3870"/>
                  </a:lnTo>
                  <a:lnTo>
                    <a:pt x="370511" y="14970"/>
                  </a:lnTo>
                  <a:lnTo>
                    <a:pt x="415814" y="32534"/>
                  </a:lnTo>
                  <a:lnTo>
                    <a:pt x="455285" y="55796"/>
                  </a:lnTo>
                  <a:lnTo>
                    <a:pt x="487851" y="83989"/>
                  </a:lnTo>
                  <a:lnTo>
                    <a:pt x="512441" y="116348"/>
                  </a:lnTo>
                  <a:lnTo>
                    <a:pt x="527981" y="152107"/>
                  </a:lnTo>
                  <a:lnTo>
                    <a:pt x="533400" y="190500"/>
                  </a:lnTo>
                  <a:lnTo>
                    <a:pt x="527981" y="228892"/>
                  </a:lnTo>
                  <a:lnTo>
                    <a:pt x="512441" y="264651"/>
                  </a:lnTo>
                  <a:lnTo>
                    <a:pt x="487851" y="297010"/>
                  </a:lnTo>
                  <a:lnTo>
                    <a:pt x="455285" y="325203"/>
                  </a:lnTo>
                  <a:lnTo>
                    <a:pt x="415814" y="348465"/>
                  </a:lnTo>
                  <a:lnTo>
                    <a:pt x="370511" y="366029"/>
                  </a:lnTo>
                  <a:lnTo>
                    <a:pt x="320449" y="377129"/>
                  </a:lnTo>
                  <a:lnTo>
                    <a:pt x="266700" y="381000"/>
                  </a:lnTo>
                  <a:lnTo>
                    <a:pt x="212950" y="377129"/>
                  </a:lnTo>
                  <a:lnTo>
                    <a:pt x="162888" y="366029"/>
                  </a:lnTo>
                  <a:lnTo>
                    <a:pt x="117585" y="348465"/>
                  </a:lnTo>
                  <a:lnTo>
                    <a:pt x="78114" y="325203"/>
                  </a:lnTo>
                  <a:lnTo>
                    <a:pt x="45548" y="297010"/>
                  </a:lnTo>
                  <a:lnTo>
                    <a:pt x="20958" y="264651"/>
                  </a:lnTo>
                  <a:lnTo>
                    <a:pt x="5418" y="228892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232140" y="5050028"/>
            <a:ext cx="17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Franklin Gothic Book"/>
                <a:cs typeface="Franklin Gothic Book"/>
              </a:rPr>
              <a:t>N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186112" y="4647272"/>
            <a:ext cx="6490335" cy="1296670"/>
          </a:xfrm>
          <a:custGeom>
            <a:avLst/>
            <a:gdLst/>
            <a:ahLst/>
            <a:cxnLst/>
            <a:rect l="l" t="t" r="r" b="b"/>
            <a:pathLst>
              <a:path w="6490334" h="1296670">
                <a:moveTo>
                  <a:pt x="28600" y="69240"/>
                </a:moveTo>
                <a:lnTo>
                  <a:pt x="22199" y="62839"/>
                </a:lnTo>
                <a:lnTo>
                  <a:pt x="6388" y="62839"/>
                </a:lnTo>
                <a:lnTo>
                  <a:pt x="0" y="69240"/>
                </a:lnTo>
                <a:lnTo>
                  <a:pt x="0" y="85026"/>
                </a:lnTo>
                <a:lnTo>
                  <a:pt x="6388" y="91414"/>
                </a:lnTo>
                <a:lnTo>
                  <a:pt x="22199" y="91414"/>
                </a:lnTo>
                <a:lnTo>
                  <a:pt x="28600" y="85026"/>
                </a:lnTo>
                <a:lnTo>
                  <a:pt x="28600" y="69240"/>
                </a:lnTo>
                <a:close/>
              </a:path>
              <a:path w="6490334" h="1296670">
                <a:moveTo>
                  <a:pt x="85775" y="69240"/>
                </a:moveTo>
                <a:lnTo>
                  <a:pt x="79375" y="62839"/>
                </a:lnTo>
                <a:lnTo>
                  <a:pt x="63563" y="62839"/>
                </a:lnTo>
                <a:lnTo>
                  <a:pt x="57175" y="69240"/>
                </a:lnTo>
                <a:lnTo>
                  <a:pt x="57175" y="85026"/>
                </a:lnTo>
                <a:lnTo>
                  <a:pt x="63563" y="91414"/>
                </a:lnTo>
                <a:lnTo>
                  <a:pt x="79375" y="91414"/>
                </a:lnTo>
                <a:lnTo>
                  <a:pt x="85775" y="85026"/>
                </a:lnTo>
                <a:lnTo>
                  <a:pt x="85775" y="69240"/>
                </a:lnTo>
                <a:close/>
              </a:path>
              <a:path w="6490334" h="1296670">
                <a:moveTo>
                  <a:pt x="142951" y="69240"/>
                </a:moveTo>
                <a:lnTo>
                  <a:pt x="136563" y="62839"/>
                </a:lnTo>
                <a:lnTo>
                  <a:pt x="120751" y="62839"/>
                </a:lnTo>
                <a:lnTo>
                  <a:pt x="114350" y="69240"/>
                </a:lnTo>
                <a:lnTo>
                  <a:pt x="114350" y="85026"/>
                </a:lnTo>
                <a:lnTo>
                  <a:pt x="120751" y="91414"/>
                </a:lnTo>
                <a:lnTo>
                  <a:pt x="136563" y="91414"/>
                </a:lnTo>
                <a:lnTo>
                  <a:pt x="142951" y="85026"/>
                </a:lnTo>
                <a:lnTo>
                  <a:pt x="142951" y="69240"/>
                </a:lnTo>
                <a:close/>
              </a:path>
              <a:path w="6490334" h="1296670">
                <a:moveTo>
                  <a:pt x="200139" y="69240"/>
                </a:moveTo>
                <a:lnTo>
                  <a:pt x="193738" y="62839"/>
                </a:lnTo>
                <a:lnTo>
                  <a:pt x="177927" y="62839"/>
                </a:lnTo>
                <a:lnTo>
                  <a:pt x="171526" y="69240"/>
                </a:lnTo>
                <a:lnTo>
                  <a:pt x="171526" y="85026"/>
                </a:lnTo>
                <a:lnTo>
                  <a:pt x="177927" y="91414"/>
                </a:lnTo>
                <a:lnTo>
                  <a:pt x="193738" y="91414"/>
                </a:lnTo>
                <a:lnTo>
                  <a:pt x="200139" y="85026"/>
                </a:lnTo>
                <a:lnTo>
                  <a:pt x="200139" y="69240"/>
                </a:lnTo>
                <a:close/>
              </a:path>
              <a:path w="6490334" h="1296670">
                <a:moveTo>
                  <a:pt x="257314" y="69240"/>
                </a:moveTo>
                <a:lnTo>
                  <a:pt x="250913" y="62839"/>
                </a:lnTo>
                <a:lnTo>
                  <a:pt x="235102" y="62839"/>
                </a:lnTo>
                <a:lnTo>
                  <a:pt x="228714" y="69240"/>
                </a:lnTo>
                <a:lnTo>
                  <a:pt x="228714" y="85026"/>
                </a:lnTo>
                <a:lnTo>
                  <a:pt x="235102" y="91414"/>
                </a:lnTo>
                <a:lnTo>
                  <a:pt x="250913" y="91414"/>
                </a:lnTo>
                <a:lnTo>
                  <a:pt x="257314" y="85026"/>
                </a:lnTo>
                <a:lnTo>
                  <a:pt x="257314" y="69240"/>
                </a:lnTo>
                <a:close/>
              </a:path>
              <a:path w="6490334" h="1296670">
                <a:moveTo>
                  <a:pt x="314490" y="69240"/>
                </a:moveTo>
                <a:lnTo>
                  <a:pt x="308089" y="62839"/>
                </a:lnTo>
                <a:lnTo>
                  <a:pt x="292277" y="62839"/>
                </a:lnTo>
                <a:lnTo>
                  <a:pt x="285889" y="69240"/>
                </a:lnTo>
                <a:lnTo>
                  <a:pt x="285889" y="85026"/>
                </a:lnTo>
                <a:lnTo>
                  <a:pt x="292277" y="91414"/>
                </a:lnTo>
                <a:lnTo>
                  <a:pt x="308089" y="91414"/>
                </a:lnTo>
                <a:lnTo>
                  <a:pt x="314490" y="85026"/>
                </a:lnTo>
                <a:lnTo>
                  <a:pt x="314490" y="69240"/>
                </a:lnTo>
                <a:close/>
              </a:path>
              <a:path w="6490334" h="1296670">
                <a:moveTo>
                  <a:pt x="371665" y="69240"/>
                </a:moveTo>
                <a:lnTo>
                  <a:pt x="365277" y="62839"/>
                </a:lnTo>
                <a:lnTo>
                  <a:pt x="349465" y="62839"/>
                </a:lnTo>
                <a:lnTo>
                  <a:pt x="343065" y="69240"/>
                </a:lnTo>
                <a:lnTo>
                  <a:pt x="343065" y="85026"/>
                </a:lnTo>
                <a:lnTo>
                  <a:pt x="349465" y="91414"/>
                </a:lnTo>
                <a:lnTo>
                  <a:pt x="365277" y="91414"/>
                </a:lnTo>
                <a:lnTo>
                  <a:pt x="371665" y="85026"/>
                </a:lnTo>
                <a:lnTo>
                  <a:pt x="371665" y="69240"/>
                </a:lnTo>
                <a:close/>
              </a:path>
              <a:path w="6490334" h="1296670">
                <a:moveTo>
                  <a:pt x="428853" y="69240"/>
                </a:moveTo>
                <a:lnTo>
                  <a:pt x="422452" y="62839"/>
                </a:lnTo>
                <a:lnTo>
                  <a:pt x="406641" y="62839"/>
                </a:lnTo>
                <a:lnTo>
                  <a:pt x="400240" y="69240"/>
                </a:lnTo>
                <a:lnTo>
                  <a:pt x="400240" y="85026"/>
                </a:lnTo>
                <a:lnTo>
                  <a:pt x="406641" y="91414"/>
                </a:lnTo>
                <a:lnTo>
                  <a:pt x="422452" y="91414"/>
                </a:lnTo>
                <a:lnTo>
                  <a:pt x="428853" y="85026"/>
                </a:lnTo>
                <a:lnTo>
                  <a:pt x="428853" y="69240"/>
                </a:lnTo>
                <a:close/>
              </a:path>
              <a:path w="6490334" h="1296670">
                <a:moveTo>
                  <a:pt x="486029" y="69240"/>
                </a:moveTo>
                <a:lnTo>
                  <a:pt x="479628" y="62839"/>
                </a:lnTo>
                <a:lnTo>
                  <a:pt x="463816" y="62839"/>
                </a:lnTo>
                <a:lnTo>
                  <a:pt x="457428" y="69240"/>
                </a:lnTo>
                <a:lnTo>
                  <a:pt x="457428" y="85026"/>
                </a:lnTo>
                <a:lnTo>
                  <a:pt x="463816" y="91414"/>
                </a:lnTo>
                <a:lnTo>
                  <a:pt x="479628" y="91414"/>
                </a:lnTo>
                <a:lnTo>
                  <a:pt x="486029" y="85026"/>
                </a:lnTo>
                <a:lnTo>
                  <a:pt x="486029" y="69240"/>
                </a:lnTo>
                <a:close/>
              </a:path>
              <a:path w="6490334" h="1296670">
                <a:moveTo>
                  <a:pt x="543204" y="69240"/>
                </a:moveTo>
                <a:lnTo>
                  <a:pt x="536803" y="62839"/>
                </a:lnTo>
                <a:lnTo>
                  <a:pt x="520992" y="62839"/>
                </a:lnTo>
                <a:lnTo>
                  <a:pt x="514604" y="69240"/>
                </a:lnTo>
                <a:lnTo>
                  <a:pt x="514604" y="85026"/>
                </a:lnTo>
                <a:lnTo>
                  <a:pt x="520992" y="91414"/>
                </a:lnTo>
                <a:lnTo>
                  <a:pt x="536803" y="91414"/>
                </a:lnTo>
                <a:lnTo>
                  <a:pt x="543204" y="85026"/>
                </a:lnTo>
                <a:lnTo>
                  <a:pt x="543204" y="69240"/>
                </a:lnTo>
                <a:close/>
              </a:path>
              <a:path w="6490334" h="1296670">
                <a:moveTo>
                  <a:pt x="600379" y="69240"/>
                </a:moveTo>
                <a:lnTo>
                  <a:pt x="593991" y="62839"/>
                </a:lnTo>
                <a:lnTo>
                  <a:pt x="578180" y="62839"/>
                </a:lnTo>
                <a:lnTo>
                  <a:pt x="571779" y="69240"/>
                </a:lnTo>
                <a:lnTo>
                  <a:pt x="571779" y="85026"/>
                </a:lnTo>
                <a:lnTo>
                  <a:pt x="578180" y="91414"/>
                </a:lnTo>
                <a:lnTo>
                  <a:pt x="593991" y="91414"/>
                </a:lnTo>
                <a:lnTo>
                  <a:pt x="600379" y="85026"/>
                </a:lnTo>
                <a:lnTo>
                  <a:pt x="600379" y="69240"/>
                </a:lnTo>
                <a:close/>
              </a:path>
              <a:path w="6490334" h="1296670">
                <a:moveTo>
                  <a:pt x="657567" y="69240"/>
                </a:moveTo>
                <a:lnTo>
                  <a:pt x="651167" y="62839"/>
                </a:lnTo>
                <a:lnTo>
                  <a:pt x="635355" y="62839"/>
                </a:lnTo>
                <a:lnTo>
                  <a:pt x="628954" y="69240"/>
                </a:lnTo>
                <a:lnTo>
                  <a:pt x="628954" y="85026"/>
                </a:lnTo>
                <a:lnTo>
                  <a:pt x="635355" y="91414"/>
                </a:lnTo>
                <a:lnTo>
                  <a:pt x="651167" y="91414"/>
                </a:lnTo>
                <a:lnTo>
                  <a:pt x="657567" y="85026"/>
                </a:lnTo>
                <a:lnTo>
                  <a:pt x="657567" y="69240"/>
                </a:lnTo>
                <a:close/>
              </a:path>
              <a:path w="6490334" h="1296670">
                <a:moveTo>
                  <a:pt x="714743" y="69240"/>
                </a:moveTo>
                <a:lnTo>
                  <a:pt x="708342" y="62839"/>
                </a:lnTo>
                <a:lnTo>
                  <a:pt x="692531" y="62839"/>
                </a:lnTo>
                <a:lnTo>
                  <a:pt x="686142" y="69240"/>
                </a:lnTo>
                <a:lnTo>
                  <a:pt x="686142" y="85026"/>
                </a:lnTo>
                <a:lnTo>
                  <a:pt x="692531" y="91414"/>
                </a:lnTo>
                <a:lnTo>
                  <a:pt x="708342" y="91414"/>
                </a:lnTo>
                <a:lnTo>
                  <a:pt x="714743" y="85026"/>
                </a:lnTo>
                <a:lnTo>
                  <a:pt x="714743" y="69240"/>
                </a:lnTo>
                <a:close/>
              </a:path>
              <a:path w="6490334" h="1296670">
                <a:moveTo>
                  <a:pt x="771918" y="69240"/>
                </a:moveTo>
                <a:lnTo>
                  <a:pt x="765517" y="62839"/>
                </a:lnTo>
                <a:lnTo>
                  <a:pt x="749706" y="62839"/>
                </a:lnTo>
                <a:lnTo>
                  <a:pt x="743318" y="69240"/>
                </a:lnTo>
                <a:lnTo>
                  <a:pt x="743318" y="85026"/>
                </a:lnTo>
                <a:lnTo>
                  <a:pt x="749706" y="91414"/>
                </a:lnTo>
                <a:lnTo>
                  <a:pt x="765517" y="91414"/>
                </a:lnTo>
                <a:lnTo>
                  <a:pt x="771918" y="85026"/>
                </a:lnTo>
                <a:lnTo>
                  <a:pt x="771918" y="69240"/>
                </a:lnTo>
                <a:close/>
              </a:path>
              <a:path w="6490334" h="1296670">
                <a:moveTo>
                  <a:pt x="829094" y="69240"/>
                </a:moveTo>
                <a:lnTo>
                  <a:pt x="822706" y="62839"/>
                </a:lnTo>
                <a:lnTo>
                  <a:pt x="806894" y="62839"/>
                </a:lnTo>
                <a:lnTo>
                  <a:pt x="800493" y="69240"/>
                </a:lnTo>
                <a:lnTo>
                  <a:pt x="800493" y="85026"/>
                </a:lnTo>
                <a:lnTo>
                  <a:pt x="806894" y="91414"/>
                </a:lnTo>
                <a:lnTo>
                  <a:pt x="822706" y="91414"/>
                </a:lnTo>
                <a:lnTo>
                  <a:pt x="829094" y="85026"/>
                </a:lnTo>
                <a:lnTo>
                  <a:pt x="829094" y="69240"/>
                </a:lnTo>
                <a:close/>
              </a:path>
              <a:path w="6490334" h="1296670">
                <a:moveTo>
                  <a:pt x="886282" y="69240"/>
                </a:moveTo>
                <a:lnTo>
                  <a:pt x="879881" y="62839"/>
                </a:lnTo>
                <a:lnTo>
                  <a:pt x="864069" y="62839"/>
                </a:lnTo>
                <a:lnTo>
                  <a:pt x="857669" y="69240"/>
                </a:lnTo>
                <a:lnTo>
                  <a:pt x="857669" y="85026"/>
                </a:lnTo>
                <a:lnTo>
                  <a:pt x="864069" y="91414"/>
                </a:lnTo>
                <a:lnTo>
                  <a:pt x="879881" y="91414"/>
                </a:lnTo>
                <a:lnTo>
                  <a:pt x="886282" y="85026"/>
                </a:lnTo>
                <a:lnTo>
                  <a:pt x="886282" y="69240"/>
                </a:lnTo>
                <a:close/>
              </a:path>
              <a:path w="6490334" h="1296670">
                <a:moveTo>
                  <a:pt x="943457" y="69240"/>
                </a:moveTo>
                <a:lnTo>
                  <a:pt x="937056" y="62839"/>
                </a:lnTo>
                <a:lnTo>
                  <a:pt x="921245" y="62839"/>
                </a:lnTo>
                <a:lnTo>
                  <a:pt x="914857" y="69240"/>
                </a:lnTo>
                <a:lnTo>
                  <a:pt x="914857" y="85026"/>
                </a:lnTo>
                <a:lnTo>
                  <a:pt x="921245" y="91414"/>
                </a:lnTo>
                <a:lnTo>
                  <a:pt x="937056" y="91414"/>
                </a:lnTo>
                <a:lnTo>
                  <a:pt x="943457" y="85026"/>
                </a:lnTo>
                <a:lnTo>
                  <a:pt x="943457" y="69240"/>
                </a:lnTo>
                <a:close/>
              </a:path>
              <a:path w="6490334" h="1296670">
                <a:moveTo>
                  <a:pt x="1000633" y="69240"/>
                </a:moveTo>
                <a:lnTo>
                  <a:pt x="994232" y="62839"/>
                </a:lnTo>
                <a:lnTo>
                  <a:pt x="978420" y="62839"/>
                </a:lnTo>
                <a:lnTo>
                  <a:pt x="972032" y="69240"/>
                </a:lnTo>
                <a:lnTo>
                  <a:pt x="972032" y="85026"/>
                </a:lnTo>
                <a:lnTo>
                  <a:pt x="978420" y="91414"/>
                </a:lnTo>
                <a:lnTo>
                  <a:pt x="994232" y="91414"/>
                </a:lnTo>
                <a:lnTo>
                  <a:pt x="1000633" y="85026"/>
                </a:lnTo>
                <a:lnTo>
                  <a:pt x="1000633" y="69240"/>
                </a:lnTo>
                <a:close/>
              </a:path>
              <a:path w="6490334" h="1296670">
                <a:moveTo>
                  <a:pt x="1057808" y="69240"/>
                </a:moveTo>
                <a:lnTo>
                  <a:pt x="1051420" y="62839"/>
                </a:lnTo>
                <a:lnTo>
                  <a:pt x="1035608" y="62839"/>
                </a:lnTo>
                <a:lnTo>
                  <a:pt x="1029208" y="69240"/>
                </a:lnTo>
                <a:lnTo>
                  <a:pt x="1029208" y="85026"/>
                </a:lnTo>
                <a:lnTo>
                  <a:pt x="1035608" y="91414"/>
                </a:lnTo>
                <a:lnTo>
                  <a:pt x="1051420" y="91414"/>
                </a:lnTo>
                <a:lnTo>
                  <a:pt x="1057808" y="85026"/>
                </a:lnTo>
                <a:lnTo>
                  <a:pt x="1057808" y="69240"/>
                </a:lnTo>
                <a:close/>
              </a:path>
              <a:path w="6490334" h="1296670">
                <a:moveTo>
                  <a:pt x="1114996" y="69240"/>
                </a:moveTo>
                <a:lnTo>
                  <a:pt x="1108595" y="62839"/>
                </a:lnTo>
                <a:lnTo>
                  <a:pt x="1092784" y="62839"/>
                </a:lnTo>
                <a:lnTo>
                  <a:pt x="1086383" y="69240"/>
                </a:lnTo>
                <a:lnTo>
                  <a:pt x="1086383" y="85026"/>
                </a:lnTo>
                <a:lnTo>
                  <a:pt x="1092784" y="91414"/>
                </a:lnTo>
                <a:lnTo>
                  <a:pt x="1108595" y="91414"/>
                </a:lnTo>
                <a:lnTo>
                  <a:pt x="1114996" y="85026"/>
                </a:lnTo>
                <a:lnTo>
                  <a:pt x="1114996" y="69240"/>
                </a:lnTo>
                <a:close/>
              </a:path>
              <a:path w="6490334" h="1296670">
                <a:moveTo>
                  <a:pt x="1172171" y="69240"/>
                </a:moveTo>
                <a:lnTo>
                  <a:pt x="1165771" y="62839"/>
                </a:lnTo>
                <a:lnTo>
                  <a:pt x="1149959" y="62839"/>
                </a:lnTo>
                <a:lnTo>
                  <a:pt x="1143571" y="69240"/>
                </a:lnTo>
                <a:lnTo>
                  <a:pt x="1143571" y="85026"/>
                </a:lnTo>
                <a:lnTo>
                  <a:pt x="1149959" y="91414"/>
                </a:lnTo>
                <a:lnTo>
                  <a:pt x="1165771" y="91414"/>
                </a:lnTo>
                <a:lnTo>
                  <a:pt x="1172171" y="85026"/>
                </a:lnTo>
                <a:lnTo>
                  <a:pt x="1172171" y="69240"/>
                </a:lnTo>
                <a:close/>
              </a:path>
              <a:path w="6490334" h="1296670">
                <a:moveTo>
                  <a:pt x="1229347" y="69240"/>
                </a:moveTo>
                <a:lnTo>
                  <a:pt x="1222946" y="62839"/>
                </a:lnTo>
                <a:lnTo>
                  <a:pt x="1207135" y="62839"/>
                </a:lnTo>
                <a:lnTo>
                  <a:pt x="1200746" y="69240"/>
                </a:lnTo>
                <a:lnTo>
                  <a:pt x="1200746" y="85026"/>
                </a:lnTo>
                <a:lnTo>
                  <a:pt x="1207135" y="91414"/>
                </a:lnTo>
                <a:lnTo>
                  <a:pt x="1222946" y="91414"/>
                </a:lnTo>
                <a:lnTo>
                  <a:pt x="1229347" y="85026"/>
                </a:lnTo>
                <a:lnTo>
                  <a:pt x="1229347" y="69240"/>
                </a:lnTo>
                <a:close/>
              </a:path>
              <a:path w="6490334" h="1296670">
                <a:moveTo>
                  <a:pt x="1286522" y="69240"/>
                </a:moveTo>
                <a:lnTo>
                  <a:pt x="1280134" y="62839"/>
                </a:lnTo>
                <a:lnTo>
                  <a:pt x="1264323" y="62839"/>
                </a:lnTo>
                <a:lnTo>
                  <a:pt x="1257922" y="69240"/>
                </a:lnTo>
                <a:lnTo>
                  <a:pt x="1257922" y="85026"/>
                </a:lnTo>
                <a:lnTo>
                  <a:pt x="1264323" y="91414"/>
                </a:lnTo>
                <a:lnTo>
                  <a:pt x="1280134" y="91414"/>
                </a:lnTo>
                <a:lnTo>
                  <a:pt x="1286522" y="85026"/>
                </a:lnTo>
                <a:lnTo>
                  <a:pt x="1286522" y="69240"/>
                </a:lnTo>
                <a:close/>
              </a:path>
              <a:path w="6490334" h="1296670">
                <a:moveTo>
                  <a:pt x="1343710" y="69240"/>
                </a:moveTo>
                <a:lnTo>
                  <a:pt x="1337310" y="62839"/>
                </a:lnTo>
                <a:lnTo>
                  <a:pt x="1321498" y="62839"/>
                </a:lnTo>
                <a:lnTo>
                  <a:pt x="1315097" y="69240"/>
                </a:lnTo>
                <a:lnTo>
                  <a:pt x="1315097" y="85026"/>
                </a:lnTo>
                <a:lnTo>
                  <a:pt x="1321498" y="91414"/>
                </a:lnTo>
                <a:lnTo>
                  <a:pt x="1337310" y="91414"/>
                </a:lnTo>
                <a:lnTo>
                  <a:pt x="1343710" y="85026"/>
                </a:lnTo>
                <a:lnTo>
                  <a:pt x="1343710" y="69240"/>
                </a:lnTo>
                <a:close/>
              </a:path>
              <a:path w="6490334" h="1296670">
                <a:moveTo>
                  <a:pt x="1400886" y="69240"/>
                </a:moveTo>
                <a:lnTo>
                  <a:pt x="1394485" y="62839"/>
                </a:lnTo>
                <a:lnTo>
                  <a:pt x="1378673" y="62839"/>
                </a:lnTo>
                <a:lnTo>
                  <a:pt x="1372285" y="69240"/>
                </a:lnTo>
                <a:lnTo>
                  <a:pt x="1372285" y="85026"/>
                </a:lnTo>
                <a:lnTo>
                  <a:pt x="1378673" y="91414"/>
                </a:lnTo>
                <a:lnTo>
                  <a:pt x="1394485" y="91414"/>
                </a:lnTo>
                <a:lnTo>
                  <a:pt x="1400886" y="85026"/>
                </a:lnTo>
                <a:lnTo>
                  <a:pt x="1400886" y="69240"/>
                </a:lnTo>
                <a:close/>
              </a:path>
              <a:path w="6490334" h="1296670">
                <a:moveTo>
                  <a:pt x="1458061" y="69240"/>
                </a:moveTo>
                <a:lnTo>
                  <a:pt x="1451660" y="62839"/>
                </a:lnTo>
                <a:lnTo>
                  <a:pt x="1435849" y="62839"/>
                </a:lnTo>
                <a:lnTo>
                  <a:pt x="1429461" y="69240"/>
                </a:lnTo>
                <a:lnTo>
                  <a:pt x="1429461" y="85026"/>
                </a:lnTo>
                <a:lnTo>
                  <a:pt x="1435849" y="91414"/>
                </a:lnTo>
                <a:lnTo>
                  <a:pt x="1451660" y="91414"/>
                </a:lnTo>
                <a:lnTo>
                  <a:pt x="1458061" y="85026"/>
                </a:lnTo>
                <a:lnTo>
                  <a:pt x="1458061" y="69240"/>
                </a:lnTo>
                <a:close/>
              </a:path>
              <a:path w="6490334" h="1296670">
                <a:moveTo>
                  <a:pt x="1515237" y="69240"/>
                </a:moveTo>
                <a:lnTo>
                  <a:pt x="1508848" y="62839"/>
                </a:lnTo>
                <a:lnTo>
                  <a:pt x="1493037" y="62839"/>
                </a:lnTo>
                <a:lnTo>
                  <a:pt x="1486636" y="69240"/>
                </a:lnTo>
                <a:lnTo>
                  <a:pt x="1486636" y="85026"/>
                </a:lnTo>
                <a:lnTo>
                  <a:pt x="1493037" y="91414"/>
                </a:lnTo>
                <a:lnTo>
                  <a:pt x="1508848" y="91414"/>
                </a:lnTo>
                <a:lnTo>
                  <a:pt x="1515237" y="85026"/>
                </a:lnTo>
                <a:lnTo>
                  <a:pt x="1515237" y="69240"/>
                </a:lnTo>
                <a:close/>
              </a:path>
              <a:path w="6490334" h="1296670">
                <a:moveTo>
                  <a:pt x="1572425" y="69240"/>
                </a:moveTo>
                <a:lnTo>
                  <a:pt x="1566024" y="62839"/>
                </a:lnTo>
                <a:lnTo>
                  <a:pt x="1550212" y="62839"/>
                </a:lnTo>
                <a:lnTo>
                  <a:pt x="1543812" y="69240"/>
                </a:lnTo>
                <a:lnTo>
                  <a:pt x="1543812" y="85026"/>
                </a:lnTo>
                <a:lnTo>
                  <a:pt x="1550212" y="91414"/>
                </a:lnTo>
                <a:lnTo>
                  <a:pt x="1566024" y="91414"/>
                </a:lnTo>
                <a:lnTo>
                  <a:pt x="1572425" y="85026"/>
                </a:lnTo>
                <a:lnTo>
                  <a:pt x="1572425" y="69240"/>
                </a:lnTo>
                <a:close/>
              </a:path>
              <a:path w="6490334" h="1296670">
                <a:moveTo>
                  <a:pt x="1629600" y="69240"/>
                </a:moveTo>
                <a:lnTo>
                  <a:pt x="1623199" y="62839"/>
                </a:lnTo>
                <a:lnTo>
                  <a:pt x="1607388" y="62839"/>
                </a:lnTo>
                <a:lnTo>
                  <a:pt x="1601000" y="69240"/>
                </a:lnTo>
                <a:lnTo>
                  <a:pt x="1601000" y="85026"/>
                </a:lnTo>
                <a:lnTo>
                  <a:pt x="1607388" y="91414"/>
                </a:lnTo>
                <a:lnTo>
                  <a:pt x="1623199" y="91414"/>
                </a:lnTo>
                <a:lnTo>
                  <a:pt x="1629600" y="85026"/>
                </a:lnTo>
                <a:lnTo>
                  <a:pt x="1629600" y="69240"/>
                </a:lnTo>
                <a:close/>
              </a:path>
              <a:path w="6490334" h="1296670">
                <a:moveTo>
                  <a:pt x="1686775" y="69240"/>
                </a:moveTo>
                <a:lnTo>
                  <a:pt x="1680375" y="62839"/>
                </a:lnTo>
                <a:lnTo>
                  <a:pt x="1664563" y="62839"/>
                </a:lnTo>
                <a:lnTo>
                  <a:pt x="1658175" y="69240"/>
                </a:lnTo>
                <a:lnTo>
                  <a:pt x="1658175" y="85026"/>
                </a:lnTo>
                <a:lnTo>
                  <a:pt x="1664563" y="91414"/>
                </a:lnTo>
                <a:lnTo>
                  <a:pt x="1680375" y="91414"/>
                </a:lnTo>
                <a:lnTo>
                  <a:pt x="1686775" y="85026"/>
                </a:lnTo>
                <a:lnTo>
                  <a:pt x="1686775" y="69240"/>
                </a:lnTo>
                <a:close/>
              </a:path>
              <a:path w="6490334" h="1296670">
                <a:moveTo>
                  <a:pt x="1743951" y="69240"/>
                </a:moveTo>
                <a:lnTo>
                  <a:pt x="1737563" y="62839"/>
                </a:lnTo>
                <a:lnTo>
                  <a:pt x="1721751" y="62839"/>
                </a:lnTo>
                <a:lnTo>
                  <a:pt x="1715350" y="69240"/>
                </a:lnTo>
                <a:lnTo>
                  <a:pt x="1715350" y="85026"/>
                </a:lnTo>
                <a:lnTo>
                  <a:pt x="1721751" y="91414"/>
                </a:lnTo>
                <a:lnTo>
                  <a:pt x="1737563" y="91414"/>
                </a:lnTo>
                <a:lnTo>
                  <a:pt x="1743951" y="85026"/>
                </a:lnTo>
                <a:lnTo>
                  <a:pt x="1743951" y="69240"/>
                </a:lnTo>
                <a:close/>
              </a:path>
              <a:path w="6490334" h="1296670">
                <a:moveTo>
                  <a:pt x="1801139" y="69240"/>
                </a:moveTo>
                <a:lnTo>
                  <a:pt x="1794738" y="62839"/>
                </a:lnTo>
                <a:lnTo>
                  <a:pt x="1778927" y="62839"/>
                </a:lnTo>
                <a:lnTo>
                  <a:pt x="1772526" y="69240"/>
                </a:lnTo>
                <a:lnTo>
                  <a:pt x="1772526" y="85026"/>
                </a:lnTo>
                <a:lnTo>
                  <a:pt x="1778927" y="91414"/>
                </a:lnTo>
                <a:lnTo>
                  <a:pt x="1794738" y="91414"/>
                </a:lnTo>
                <a:lnTo>
                  <a:pt x="1801139" y="85026"/>
                </a:lnTo>
                <a:lnTo>
                  <a:pt x="1801139" y="69240"/>
                </a:lnTo>
                <a:close/>
              </a:path>
              <a:path w="6490334" h="1296670">
                <a:moveTo>
                  <a:pt x="1858314" y="69240"/>
                </a:moveTo>
                <a:lnTo>
                  <a:pt x="1851914" y="62839"/>
                </a:lnTo>
                <a:lnTo>
                  <a:pt x="1836102" y="62839"/>
                </a:lnTo>
                <a:lnTo>
                  <a:pt x="1829714" y="69240"/>
                </a:lnTo>
                <a:lnTo>
                  <a:pt x="1829714" y="85026"/>
                </a:lnTo>
                <a:lnTo>
                  <a:pt x="1836102" y="91414"/>
                </a:lnTo>
                <a:lnTo>
                  <a:pt x="1851914" y="91414"/>
                </a:lnTo>
                <a:lnTo>
                  <a:pt x="1858314" y="85026"/>
                </a:lnTo>
                <a:lnTo>
                  <a:pt x="1858314" y="69240"/>
                </a:lnTo>
                <a:close/>
              </a:path>
              <a:path w="6490334" h="1296670">
                <a:moveTo>
                  <a:pt x="1915490" y="69240"/>
                </a:moveTo>
                <a:lnTo>
                  <a:pt x="1909089" y="62839"/>
                </a:lnTo>
                <a:lnTo>
                  <a:pt x="1893290" y="62839"/>
                </a:lnTo>
                <a:lnTo>
                  <a:pt x="1886889" y="69240"/>
                </a:lnTo>
                <a:lnTo>
                  <a:pt x="1886889" y="85026"/>
                </a:lnTo>
                <a:lnTo>
                  <a:pt x="1893290" y="91414"/>
                </a:lnTo>
                <a:lnTo>
                  <a:pt x="1909089" y="91414"/>
                </a:lnTo>
                <a:lnTo>
                  <a:pt x="1915490" y="85026"/>
                </a:lnTo>
                <a:lnTo>
                  <a:pt x="1915490" y="69240"/>
                </a:lnTo>
                <a:close/>
              </a:path>
              <a:path w="6490334" h="1296670">
                <a:moveTo>
                  <a:pt x="1972665" y="69240"/>
                </a:moveTo>
                <a:lnTo>
                  <a:pt x="1966277" y="62839"/>
                </a:lnTo>
                <a:lnTo>
                  <a:pt x="1950466" y="62839"/>
                </a:lnTo>
                <a:lnTo>
                  <a:pt x="1944065" y="69240"/>
                </a:lnTo>
                <a:lnTo>
                  <a:pt x="1944065" y="85026"/>
                </a:lnTo>
                <a:lnTo>
                  <a:pt x="1950466" y="91414"/>
                </a:lnTo>
                <a:lnTo>
                  <a:pt x="1966277" y="91414"/>
                </a:lnTo>
                <a:lnTo>
                  <a:pt x="1972665" y="85026"/>
                </a:lnTo>
                <a:lnTo>
                  <a:pt x="1972665" y="69240"/>
                </a:lnTo>
                <a:close/>
              </a:path>
              <a:path w="6490334" h="1296670">
                <a:moveTo>
                  <a:pt x="2029853" y="69240"/>
                </a:moveTo>
                <a:lnTo>
                  <a:pt x="2023452" y="62839"/>
                </a:lnTo>
                <a:lnTo>
                  <a:pt x="2007641" y="62839"/>
                </a:lnTo>
                <a:lnTo>
                  <a:pt x="2001240" y="69240"/>
                </a:lnTo>
                <a:lnTo>
                  <a:pt x="2001240" y="85026"/>
                </a:lnTo>
                <a:lnTo>
                  <a:pt x="2007641" y="91414"/>
                </a:lnTo>
                <a:lnTo>
                  <a:pt x="2023452" y="91414"/>
                </a:lnTo>
                <a:lnTo>
                  <a:pt x="2029853" y="85026"/>
                </a:lnTo>
                <a:lnTo>
                  <a:pt x="2029853" y="69240"/>
                </a:lnTo>
                <a:close/>
              </a:path>
              <a:path w="6490334" h="1296670">
                <a:moveTo>
                  <a:pt x="2087029" y="69240"/>
                </a:moveTo>
                <a:lnTo>
                  <a:pt x="2080628" y="62839"/>
                </a:lnTo>
                <a:lnTo>
                  <a:pt x="2064816" y="62839"/>
                </a:lnTo>
                <a:lnTo>
                  <a:pt x="2058428" y="69240"/>
                </a:lnTo>
                <a:lnTo>
                  <a:pt x="2058428" y="85026"/>
                </a:lnTo>
                <a:lnTo>
                  <a:pt x="2064816" y="91414"/>
                </a:lnTo>
                <a:lnTo>
                  <a:pt x="2080628" y="91414"/>
                </a:lnTo>
                <a:lnTo>
                  <a:pt x="2087029" y="85026"/>
                </a:lnTo>
                <a:lnTo>
                  <a:pt x="2087029" y="69240"/>
                </a:lnTo>
                <a:close/>
              </a:path>
              <a:path w="6490334" h="1296670">
                <a:moveTo>
                  <a:pt x="2144204" y="69240"/>
                </a:moveTo>
                <a:lnTo>
                  <a:pt x="2137803" y="62839"/>
                </a:lnTo>
                <a:lnTo>
                  <a:pt x="2122005" y="62839"/>
                </a:lnTo>
                <a:lnTo>
                  <a:pt x="2115604" y="69240"/>
                </a:lnTo>
                <a:lnTo>
                  <a:pt x="2115604" y="85026"/>
                </a:lnTo>
                <a:lnTo>
                  <a:pt x="2122005" y="91414"/>
                </a:lnTo>
                <a:lnTo>
                  <a:pt x="2137803" y="91414"/>
                </a:lnTo>
                <a:lnTo>
                  <a:pt x="2144204" y="85026"/>
                </a:lnTo>
                <a:lnTo>
                  <a:pt x="2144204" y="69240"/>
                </a:lnTo>
                <a:close/>
              </a:path>
              <a:path w="6490334" h="1296670">
                <a:moveTo>
                  <a:pt x="2201380" y="69240"/>
                </a:moveTo>
                <a:lnTo>
                  <a:pt x="2194991" y="62839"/>
                </a:lnTo>
                <a:lnTo>
                  <a:pt x="2179180" y="62839"/>
                </a:lnTo>
                <a:lnTo>
                  <a:pt x="2172779" y="69240"/>
                </a:lnTo>
                <a:lnTo>
                  <a:pt x="2172779" y="85026"/>
                </a:lnTo>
                <a:lnTo>
                  <a:pt x="2179180" y="91414"/>
                </a:lnTo>
                <a:lnTo>
                  <a:pt x="2194991" y="91414"/>
                </a:lnTo>
                <a:lnTo>
                  <a:pt x="2201380" y="85026"/>
                </a:lnTo>
                <a:lnTo>
                  <a:pt x="2201380" y="69240"/>
                </a:lnTo>
                <a:close/>
              </a:path>
              <a:path w="6490334" h="1296670">
                <a:moveTo>
                  <a:pt x="2258568" y="69240"/>
                </a:moveTo>
                <a:lnTo>
                  <a:pt x="2252167" y="62839"/>
                </a:lnTo>
                <a:lnTo>
                  <a:pt x="2236355" y="62839"/>
                </a:lnTo>
                <a:lnTo>
                  <a:pt x="2229955" y="69240"/>
                </a:lnTo>
                <a:lnTo>
                  <a:pt x="2229955" y="85026"/>
                </a:lnTo>
                <a:lnTo>
                  <a:pt x="2236355" y="91414"/>
                </a:lnTo>
                <a:lnTo>
                  <a:pt x="2252167" y="91414"/>
                </a:lnTo>
                <a:lnTo>
                  <a:pt x="2258568" y="85026"/>
                </a:lnTo>
                <a:lnTo>
                  <a:pt x="2258568" y="69240"/>
                </a:lnTo>
                <a:close/>
              </a:path>
              <a:path w="6490334" h="1296670">
                <a:moveTo>
                  <a:pt x="2315743" y="69240"/>
                </a:moveTo>
                <a:lnTo>
                  <a:pt x="2309342" y="62839"/>
                </a:lnTo>
                <a:lnTo>
                  <a:pt x="2293531" y="62839"/>
                </a:lnTo>
                <a:lnTo>
                  <a:pt x="2287143" y="69240"/>
                </a:lnTo>
                <a:lnTo>
                  <a:pt x="2287143" y="85026"/>
                </a:lnTo>
                <a:lnTo>
                  <a:pt x="2293531" y="91414"/>
                </a:lnTo>
                <a:lnTo>
                  <a:pt x="2309342" y="91414"/>
                </a:lnTo>
                <a:lnTo>
                  <a:pt x="2315743" y="85026"/>
                </a:lnTo>
                <a:lnTo>
                  <a:pt x="2315743" y="69240"/>
                </a:lnTo>
                <a:close/>
              </a:path>
              <a:path w="6490334" h="1296670">
                <a:moveTo>
                  <a:pt x="2372918" y="69240"/>
                </a:moveTo>
                <a:lnTo>
                  <a:pt x="2366518" y="62839"/>
                </a:lnTo>
                <a:lnTo>
                  <a:pt x="2350719" y="62839"/>
                </a:lnTo>
                <a:lnTo>
                  <a:pt x="2344318" y="69240"/>
                </a:lnTo>
                <a:lnTo>
                  <a:pt x="2344318" y="85026"/>
                </a:lnTo>
                <a:lnTo>
                  <a:pt x="2350719" y="91414"/>
                </a:lnTo>
                <a:lnTo>
                  <a:pt x="2366518" y="91414"/>
                </a:lnTo>
                <a:lnTo>
                  <a:pt x="2372918" y="85026"/>
                </a:lnTo>
                <a:lnTo>
                  <a:pt x="2372918" y="69240"/>
                </a:lnTo>
                <a:close/>
              </a:path>
              <a:path w="6490334" h="1296670">
                <a:moveTo>
                  <a:pt x="2430094" y="69240"/>
                </a:moveTo>
                <a:lnTo>
                  <a:pt x="2423706" y="62839"/>
                </a:lnTo>
                <a:lnTo>
                  <a:pt x="2407894" y="62839"/>
                </a:lnTo>
                <a:lnTo>
                  <a:pt x="2401493" y="69240"/>
                </a:lnTo>
                <a:lnTo>
                  <a:pt x="2401493" y="85026"/>
                </a:lnTo>
                <a:lnTo>
                  <a:pt x="2407894" y="91414"/>
                </a:lnTo>
                <a:lnTo>
                  <a:pt x="2423706" y="91414"/>
                </a:lnTo>
                <a:lnTo>
                  <a:pt x="2430094" y="85026"/>
                </a:lnTo>
                <a:lnTo>
                  <a:pt x="2430094" y="69240"/>
                </a:lnTo>
                <a:close/>
              </a:path>
              <a:path w="6490334" h="1296670">
                <a:moveTo>
                  <a:pt x="2457373" y="839914"/>
                </a:moveTo>
                <a:lnTo>
                  <a:pt x="2447988" y="838352"/>
                </a:lnTo>
                <a:lnTo>
                  <a:pt x="2384310" y="1220381"/>
                </a:lnTo>
                <a:lnTo>
                  <a:pt x="2351430" y="1214907"/>
                </a:lnTo>
                <a:lnTo>
                  <a:pt x="2376487" y="1296327"/>
                </a:lnTo>
                <a:lnTo>
                  <a:pt x="2421471" y="1234478"/>
                </a:lnTo>
                <a:lnTo>
                  <a:pt x="2426589" y="1227429"/>
                </a:lnTo>
                <a:lnTo>
                  <a:pt x="2393708" y="1221955"/>
                </a:lnTo>
                <a:lnTo>
                  <a:pt x="2457373" y="839914"/>
                </a:lnTo>
                <a:close/>
              </a:path>
              <a:path w="6490334" h="1296670">
                <a:moveTo>
                  <a:pt x="2487282" y="69240"/>
                </a:moveTo>
                <a:lnTo>
                  <a:pt x="2480881" y="62839"/>
                </a:lnTo>
                <a:lnTo>
                  <a:pt x="2465070" y="62839"/>
                </a:lnTo>
                <a:lnTo>
                  <a:pt x="2458669" y="69240"/>
                </a:lnTo>
                <a:lnTo>
                  <a:pt x="2458669" y="85026"/>
                </a:lnTo>
                <a:lnTo>
                  <a:pt x="2465070" y="91414"/>
                </a:lnTo>
                <a:lnTo>
                  <a:pt x="2480881" y="91414"/>
                </a:lnTo>
                <a:lnTo>
                  <a:pt x="2487282" y="85026"/>
                </a:lnTo>
                <a:lnTo>
                  <a:pt x="2487282" y="69240"/>
                </a:lnTo>
                <a:close/>
              </a:path>
              <a:path w="6490334" h="1296670">
                <a:moveTo>
                  <a:pt x="2544457" y="69240"/>
                </a:moveTo>
                <a:lnTo>
                  <a:pt x="2538057" y="62839"/>
                </a:lnTo>
                <a:lnTo>
                  <a:pt x="2522245" y="62839"/>
                </a:lnTo>
                <a:lnTo>
                  <a:pt x="2515857" y="69240"/>
                </a:lnTo>
                <a:lnTo>
                  <a:pt x="2515857" y="85026"/>
                </a:lnTo>
                <a:lnTo>
                  <a:pt x="2522245" y="91414"/>
                </a:lnTo>
                <a:lnTo>
                  <a:pt x="2538057" y="91414"/>
                </a:lnTo>
                <a:lnTo>
                  <a:pt x="2544457" y="85026"/>
                </a:lnTo>
                <a:lnTo>
                  <a:pt x="2544457" y="69240"/>
                </a:lnTo>
                <a:close/>
              </a:path>
              <a:path w="6490334" h="1296670">
                <a:moveTo>
                  <a:pt x="2601633" y="69240"/>
                </a:moveTo>
                <a:lnTo>
                  <a:pt x="2595232" y="62839"/>
                </a:lnTo>
                <a:lnTo>
                  <a:pt x="2579420" y="62839"/>
                </a:lnTo>
                <a:lnTo>
                  <a:pt x="2573032" y="69240"/>
                </a:lnTo>
                <a:lnTo>
                  <a:pt x="2573032" y="85026"/>
                </a:lnTo>
                <a:lnTo>
                  <a:pt x="2579420" y="91414"/>
                </a:lnTo>
                <a:lnTo>
                  <a:pt x="2595232" y="91414"/>
                </a:lnTo>
                <a:lnTo>
                  <a:pt x="2601633" y="85026"/>
                </a:lnTo>
                <a:lnTo>
                  <a:pt x="2601633" y="69240"/>
                </a:lnTo>
                <a:close/>
              </a:path>
              <a:path w="6490334" h="1296670">
                <a:moveTo>
                  <a:pt x="2658808" y="69240"/>
                </a:moveTo>
                <a:lnTo>
                  <a:pt x="2652420" y="62839"/>
                </a:lnTo>
                <a:lnTo>
                  <a:pt x="2636609" y="62839"/>
                </a:lnTo>
                <a:lnTo>
                  <a:pt x="2630208" y="69240"/>
                </a:lnTo>
                <a:lnTo>
                  <a:pt x="2630208" y="85026"/>
                </a:lnTo>
                <a:lnTo>
                  <a:pt x="2636609" y="91414"/>
                </a:lnTo>
                <a:lnTo>
                  <a:pt x="2652420" y="91414"/>
                </a:lnTo>
                <a:lnTo>
                  <a:pt x="2658808" y="85026"/>
                </a:lnTo>
                <a:lnTo>
                  <a:pt x="2658808" y="69240"/>
                </a:lnTo>
                <a:close/>
              </a:path>
              <a:path w="6490334" h="1296670">
                <a:moveTo>
                  <a:pt x="2715996" y="69240"/>
                </a:moveTo>
                <a:lnTo>
                  <a:pt x="2709595" y="62839"/>
                </a:lnTo>
                <a:lnTo>
                  <a:pt x="2693784" y="62839"/>
                </a:lnTo>
                <a:lnTo>
                  <a:pt x="2687383" y="69240"/>
                </a:lnTo>
                <a:lnTo>
                  <a:pt x="2687383" y="85026"/>
                </a:lnTo>
                <a:lnTo>
                  <a:pt x="2693784" y="91414"/>
                </a:lnTo>
                <a:lnTo>
                  <a:pt x="2709595" y="91414"/>
                </a:lnTo>
                <a:lnTo>
                  <a:pt x="2715996" y="85026"/>
                </a:lnTo>
                <a:lnTo>
                  <a:pt x="2715996" y="69240"/>
                </a:lnTo>
                <a:close/>
              </a:path>
              <a:path w="6490334" h="1296670">
                <a:moveTo>
                  <a:pt x="2773172" y="69240"/>
                </a:moveTo>
                <a:lnTo>
                  <a:pt x="2766771" y="62839"/>
                </a:lnTo>
                <a:lnTo>
                  <a:pt x="2750959" y="62839"/>
                </a:lnTo>
                <a:lnTo>
                  <a:pt x="2744571" y="69240"/>
                </a:lnTo>
                <a:lnTo>
                  <a:pt x="2744571" y="85026"/>
                </a:lnTo>
                <a:lnTo>
                  <a:pt x="2750959" y="91414"/>
                </a:lnTo>
                <a:lnTo>
                  <a:pt x="2766771" y="91414"/>
                </a:lnTo>
                <a:lnTo>
                  <a:pt x="2773172" y="85026"/>
                </a:lnTo>
                <a:lnTo>
                  <a:pt x="2773172" y="69240"/>
                </a:lnTo>
                <a:close/>
              </a:path>
              <a:path w="6490334" h="1296670">
                <a:moveTo>
                  <a:pt x="2830347" y="69240"/>
                </a:moveTo>
                <a:lnTo>
                  <a:pt x="2823946" y="62839"/>
                </a:lnTo>
                <a:lnTo>
                  <a:pt x="2808135" y="62839"/>
                </a:lnTo>
                <a:lnTo>
                  <a:pt x="2801747" y="69240"/>
                </a:lnTo>
                <a:lnTo>
                  <a:pt x="2801747" y="85026"/>
                </a:lnTo>
                <a:lnTo>
                  <a:pt x="2808135" y="91414"/>
                </a:lnTo>
                <a:lnTo>
                  <a:pt x="2823946" y="91414"/>
                </a:lnTo>
                <a:lnTo>
                  <a:pt x="2830347" y="85026"/>
                </a:lnTo>
                <a:lnTo>
                  <a:pt x="2830347" y="69240"/>
                </a:lnTo>
                <a:close/>
              </a:path>
              <a:path w="6490334" h="1296670">
                <a:moveTo>
                  <a:pt x="2887522" y="69240"/>
                </a:moveTo>
                <a:lnTo>
                  <a:pt x="2881134" y="62839"/>
                </a:lnTo>
                <a:lnTo>
                  <a:pt x="2865323" y="62839"/>
                </a:lnTo>
                <a:lnTo>
                  <a:pt x="2858922" y="69240"/>
                </a:lnTo>
                <a:lnTo>
                  <a:pt x="2858922" y="85026"/>
                </a:lnTo>
                <a:lnTo>
                  <a:pt x="2865323" y="91414"/>
                </a:lnTo>
                <a:lnTo>
                  <a:pt x="2881134" y="91414"/>
                </a:lnTo>
                <a:lnTo>
                  <a:pt x="2887522" y="85026"/>
                </a:lnTo>
                <a:lnTo>
                  <a:pt x="2887522" y="69240"/>
                </a:lnTo>
                <a:close/>
              </a:path>
              <a:path w="6490334" h="1296670">
                <a:moveTo>
                  <a:pt x="2944711" y="69240"/>
                </a:moveTo>
                <a:lnTo>
                  <a:pt x="2938310" y="62839"/>
                </a:lnTo>
                <a:lnTo>
                  <a:pt x="2922498" y="62839"/>
                </a:lnTo>
                <a:lnTo>
                  <a:pt x="2916097" y="69240"/>
                </a:lnTo>
                <a:lnTo>
                  <a:pt x="2916097" y="85026"/>
                </a:lnTo>
                <a:lnTo>
                  <a:pt x="2922498" y="91414"/>
                </a:lnTo>
                <a:lnTo>
                  <a:pt x="2938310" y="91414"/>
                </a:lnTo>
                <a:lnTo>
                  <a:pt x="2944711" y="85026"/>
                </a:lnTo>
                <a:lnTo>
                  <a:pt x="2944711" y="69240"/>
                </a:lnTo>
                <a:close/>
              </a:path>
              <a:path w="6490334" h="1296670">
                <a:moveTo>
                  <a:pt x="3001886" y="69240"/>
                </a:moveTo>
                <a:lnTo>
                  <a:pt x="2995485" y="62839"/>
                </a:lnTo>
                <a:lnTo>
                  <a:pt x="2979674" y="62839"/>
                </a:lnTo>
                <a:lnTo>
                  <a:pt x="2973286" y="69240"/>
                </a:lnTo>
                <a:lnTo>
                  <a:pt x="2973286" y="85026"/>
                </a:lnTo>
                <a:lnTo>
                  <a:pt x="2979674" y="91414"/>
                </a:lnTo>
                <a:lnTo>
                  <a:pt x="2995485" y="91414"/>
                </a:lnTo>
                <a:lnTo>
                  <a:pt x="3001886" y="85026"/>
                </a:lnTo>
                <a:lnTo>
                  <a:pt x="3001886" y="69240"/>
                </a:lnTo>
                <a:close/>
              </a:path>
              <a:path w="6490334" h="1296670">
                <a:moveTo>
                  <a:pt x="3059061" y="69240"/>
                </a:moveTo>
                <a:lnTo>
                  <a:pt x="3052661" y="62839"/>
                </a:lnTo>
                <a:lnTo>
                  <a:pt x="3036849" y="62839"/>
                </a:lnTo>
                <a:lnTo>
                  <a:pt x="3030461" y="69240"/>
                </a:lnTo>
                <a:lnTo>
                  <a:pt x="3030461" y="85026"/>
                </a:lnTo>
                <a:lnTo>
                  <a:pt x="3036849" y="91414"/>
                </a:lnTo>
                <a:lnTo>
                  <a:pt x="3052661" y="91414"/>
                </a:lnTo>
                <a:lnTo>
                  <a:pt x="3059061" y="85026"/>
                </a:lnTo>
                <a:lnTo>
                  <a:pt x="3059061" y="69240"/>
                </a:lnTo>
                <a:close/>
              </a:path>
              <a:path w="6490334" h="1296670">
                <a:moveTo>
                  <a:pt x="3116237" y="69240"/>
                </a:moveTo>
                <a:lnTo>
                  <a:pt x="3109849" y="62839"/>
                </a:lnTo>
                <a:lnTo>
                  <a:pt x="3094037" y="62839"/>
                </a:lnTo>
                <a:lnTo>
                  <a:pt x="3087636" y="69240"/>
                </a:lnTo>
                <a:lnTo>
                  <a:pt x="3087636" y="85026"/>
                </a:lnTo>
                <a:lnTo>
                  <a:pt x="3094037" y="91414"/>
                </a:lnTo>
                <a:lnTo>
                  <a:pt x="3109849" y="91414"/>
                </a:lnTo>
                <a:lnTo>
                  <a:pt x="3116237" y="85026"/>
                </a:lnTo>
                <a:lnTo>
                  <a:pt x="3116237" y="69240"/>
                </a:lnTo>
                <a:close/>
              </a:path>
              <a:path w="6490334" h="1296670">
                <a:moveTo>
                  <a:pt x="3173412" y="69240"/>
                </a:moveTo>
                <a:lnTo>
                  <a:pt x="3167024" y="62839"/>
                </a:lnTo>
                <a:lnTo>
                  <a:pt x="3151213" y="62839"/>
                </a:lnTo>
                <a:lnTo>
                  <a:pt x="3144812" y="69240"/>
                </a:lnTo>
                <a:lnTo>
                  <a:pt x="3144812" y="85026"/>
                </a:lnTo>
                <a:lnTo>
                  <a:pt x="3151213" y="91414"/>
                </a:lnTo>
                <a:lnTo>
                  <a:pt x="3167024" y="91414"/>
                </a:lnTo>
                <a:lnTo>
                  <a:pt x="3173412" y="85026"/>
                </a:lnTo>
                <a:lnTo>
                  <a:pt x="3173412" y="69240"/>
                </a:lnTo>
                <a:close/>
              </a:path>
              <a:path w="6490334" h="1296670">
                <a:moveTo>
                  <a:pt x="3230600" y="69240"/>
                </a:moveTo>
                <a:lnTo>
                  <a:pt x="3224199" y="62839"/>
                </a:lnTo>
                <a:lnTo>
                  <a:pt x="3208388" y="62839"/>
                </a:lnTo>
                <a:lnTo>
                  <a:pt x="3201987" y="69240"/>
                </a:lnTo>
                <a:lnTo>
                  <a:pt x="3201987" y="85026"/>
                </a:lnTo>
                <a:lnTo>
                  <a:pt x="3208388" y="91414"/>
                </a:lnTo>
                <a:lnTo>
                  <a:pt x="3224199" y="91414"/>
                </a:lnTo>
                <a:lnTo>
                  <a:pt x="3230600" y="85026"/>
                </a:lnTo>
                <a:lnTo>
                  <a:pt x="3230600" y="69240"/>
                </a:lnTo>
                <a:close/>
              </a:path>
              <a:path w="6490334" h="1296670">
                <a:moveTo>
                  <a:pt x="3287776" y="69240"/>
                </a:moveTo>
                <a:lnTo>
                  <a:pt x="3281375" y="62839"/>
                </a:lnTo>
                <a:lnTo>
                  <a:pt x="3265563" y="62839"/>
                </a:lnTo>
                <a:lnTo>
                  <a:pt x="3259175" y="69240"/>
                </a:lnTo>
                <a:lnTo>
                  <a:pt x="3259175" y="85026"/>
                </a:lnTo>
                <a:lnTo>
                  <a:pt x="3265563" y="91414"/>
                </a:lnTo>
                <a:lnTo>
                  <a:pt x="3281375" y="91414"/>
                </a:lnTo>
                <a:lnTo>
                  <a:pt x="3287776" y="85026"/>
                </a:lnTo>
                <a:lnTo>
                  <a:pt x="3287776" y="69240"/>
                </a:lnTo>
                <a:close/>
              </a:path>
              <a:path w="6490334" h="1296670">
                <a:moveTo>
                  <a:pt x="3344951" y="69240"/>
                </a:moveTo>
                <a:lnTo>
                  <a:pt x="3338563" y="62839"/>
                </a:lnTo>
                <a:lnTo>
                  <a:pt x="3322751" y="62839"/>
                </a:lnTo>
                <a:lnTo>
                  <a:pt x="3316351" y="69240"/>
                </a:lnTo>
                <a:lnTo>
                  <a:pt x="3316351" y="85026"/>
                </a:lnTo>
                <a:lnTo>
                  <a:pt x="3322751" y="91414"/>
                </a:lnTo>
                <a:lnTo>
                  <a:pt x="3338563" y="91414"/>
                </a:lnTo>
                <a:lnTo>
                  <a:pt x="3344951" y="85026"/>
                </a:lnTo>
                <a:lnTo>
                  <a:pt x="3344951" y="69240"/>
                </a:lnTo>
                <a:close/>
              </a:path>
              <a:path w="6490334" h="1296670">
                <a:moveTo>
                  <a:pt x="3402126" y="69240"/>
                </a:moveTo>
                <a:lnTo>
                  <a:pt x="3395738" y="62839"/>
                </a:lnTo>
                <a:lnTo>
                  <a:pt x="3379927" y="62839"/>
                </a:lnTo>
                <a:lnTo>
                  <a:pt x="3373526" y="69240"/>
                </a:lnTo>
                <a:lnTo>
                  <a:pt x="3373526" y="85026"/>
                </a:lnTo>
                <a:lnTo>
                  <a:pt x="3379927" y="91414"/>
                </a:lnTo>
                <a:lnTo>
                  <a:pt x="3395738" y="91414"/>
                </a:lnTo>
                <a:lnTo>
                  <a:pt x="3402126" y="85026"/>
                </a:lnTo>
                <a:lnTo>
                  <a:pt x="3402126" y="69240"/>
                </a:lnTo>
                <a:close/>
              </a:path>
              <a:path w="6490334" h="1296670">
                <a:moveTo>
                  <a:pt x="3459315" y="69240"/>
                </a:moveTo>
                <a:lnTo>
                  <a:pt x="3452914" y="62839"/>
                </a:lnTo>
                <a:lnTo>
                  <a:pt x="3437102" y="62839"/>
                </a:lnTo>
                <a:lnTo>
                  <a:pt x="3430701" y="69240"/>
                </a:lnTo>
                <a:lnTo>
                  <a:pt x="3430701" y="85026"/>
                </a:lnTo>
                <a:lnTo>
                  <a:pt x="3437102" y="91414"/>
                </a:lnTo>
                <a:lnTo>
                  <a:pt x="3452914" y="91414"/>
                </a:lnTo>
                <a:lnTo>
                  <a:pt x="3459315" y="85026"/>
                </a:lnTo>
                <a:lnTo>
                  <a:pt x="3459315" y="69240"/>
                </a:lnTo>
                <a:close/>
              </a:path>
              <a:path w="6490334" h="1296670">
                <a:moveTo>
                  <a:pt x="3516490" y="69240"/>
                </a:moveTo>
                <a:lnTo>
                  <a:pt x="3510089" y="62839"/>
                </a:lnTo>
                <a:lnTo>
                  <a:pt x="3494278" y="62839"/>
                </a:lnTo>
                <a:lnTo>
                  <a:pt x="3487890" y="69240"/>
                </a:lnTo>
                <a:lnTo>
                  <a:pt x="3487890" y="85026"/>
                </a:lnTo>
                <a:lnTo>
                  <a:pt x="3494278" y="91414"/>
                </a:lnTo>
                <a:lnTo>
                  <a:pt x="3510089" y="91414"/>
                </a:lnTo>
                <a:lnTo>
                  <a:pt x="3516490" y="85026"/>
                </a:lnTo>
                <a:lnTo>
                  <a:pt x="3516490" y="69240"/>
                </a:lnTo>
                <a:close/>
              </a:path>
              <a:path w="6490334" h="1296670">
                <a:moveTo>
                  <a:pt x="3573665" y="69240"/>
                </a:moveTo>
                <a:lnTo>
                  <a:pt x="3567277" y="62839"/>
                </a:lnTo>
                <a:lnTo>
                  <a:pt x="3551466" y="62839"/>
                </a:lnTo>
                <a:lnTo>
                  <a:pt x="3545065" y="69240"/>
                </a:lnTo>
                <a:lnTo>
                  <a:pt x="3545065" y="85026"/>
                </a:lnTo>
                <a:lnTo>
                  <a:pt x="3551466" y="91414"/>
                </a:lnTo>
                <a:lnTo>
                  <a:pt x="3567277" y="91414"/>
                </a:lnTo>
                <a:lnTo>
                  <a:pt x="3573665" y="85026"/>
                </a:lnTo>
                <a:lnTo>
                  <a:pt x="3573665" y="69240"/>
                </a:lnTo>
                <a:close/>
              </a:path>
              <a:path w="6490334" h="1296670">
                <a:moveTo>
                  <a:pt x="3630841" y="69240"/>
                </a:moveTo>
                <a:lnTo>
                  <a:pt x="3624453" y="62839"/>
                </a:lnTo>
                <a:lnTo>
                  <a:pt x="3608641" y="62839"/>
                </a:lnTo>
                <a:lnTo>
                  <a:pt x="3602240" y="69240"/>
                </a:lnTo>
                <a:lnTo>
                  <a:pt x="3602240" y="85026"/>
                </a:lnTo>
                <a:lnTo>
                  <a:pt x="3608641" y="91414"/>
                </a:lnTo>
                <a:lnTo>
                  <a:pt x="3624453" y="91414"/>
                </a:lnTo>
                <a:lnTo>
                  <a:pt x="3630841" y="85026"/>
                </a:lnTo>
                <a:lnTo>
                  <a:pt x="3630841" y="69240"/>
                </a:lnTo>
                <a:close/>
              </a:path>
              <a:path w="6490334" h="1296670">
                <a:moveTo>
                  <a:pt x="3688029" y="69240"/>
                </a:moveTo>
                <a:lnTo>
                  <a:pt x="3681628" y="62839"/>
                </a:lnTo>
                <a:lnTo>
                  <a:pt x="3665817" y="62839"/>
                </a:lnTo>
                <a:lnTo>
                  <a:pt x="3659416" y="69240"/>
                </a:lnTo>
                <a:lnTo>
                  <a:pt x="3659416" y="85026"/>
                </a:lnTo>
                <a:lnTo>
                  <a:pt x="3665817" y="91414"/>
                </a:lnTo>
                <a:lnTo>
                  <a:pt x="3681628" y="91414"/>
                </a:lnTo>
                <a:lnTo>
                  <a:pt x="3688029" y="85026"/>
                </a:lnTo>
                <a:lnTo>
                  <a:pt x="3688029" y="69240"/>
                </a:lnTo>
                <a:close/>
              </a:path>
              <a:path w="6490334" h="1296670">
                <a:moveTo>
                  <a:pt x="3745204" y="69240"/>
                </a:moveTo>
                <a:lnTo>
                  <a:pt x="3738803" y="62839"/>
                </a:lnTo>
                <a:lnTo>
                  <a:pt x="3722992" y="62839"/>
                </a:lnTo>
                <a:lnTo>
                  <a:pt x="3716604" y="69240"/>
                </a:lnTo>
                <a:lnTo>
                  <a:pt x="3716604" y="85026"/>
                </a:lnTo>
                <a:lnTo>
                  <a:pt x="3722992" y="91414"/>
                </a:lnTo>
                <a:lnTo>
                  <a:pt x="3738803" y="91414"/>
                </a:lnTo>
                <a:lnTo>
                  <a:pt x="3745204" y="85026"/>
                </a:lnTo>
                <a:lnTo>
                  <a:pt x="3745204" y="69240"/>
                </a:lnTo>
                <a:close/>
              </a:path>
              <a:path w="6490334" h="1296670">
                <a:moveTo>
                  <a:pt x="3802380" y="69240"/>
                </a:moveTo>
                <a:lnTo>
                  <a:pt x="3795979" y="62839"/>
                </a:lnTo>
                <a:lnTo>
                  <a:pt x="3780180" y="62839"/>
                </a:lnTo>
                <a:lnTo>
                  <a:pt x="3773779" y="69240"/>
                </a:lnTo>
                <a:lnTo>
                  <a:pt x="3773779" y="85026"/>
                </a:lnTo>
                <a:lnTo>
                  <a:pt x="3780180" y="91414"/>
                </a:lnTo>
                <a:lnTo>
                  <a:pt x="3795979" y="91414"/>
                </a:lnTo>
                <a:lnTo>
                  <a:pt x="3802380" y="85026"/>
                </a:lnTo>
                <a:lnTo>
                  <a:pt x="3802380" y="69240"/>
                </a:lnTo>
                <a:close/>
              </a:path>
              <a:path w="6490334" h="1296670">
                <a:moveTo>
                  <a:pt x="3859555" y="69240"/>
                </a:moveTo>
                <a:lnTo>
                  <a:pt x="3853167" y="62839"/>
                </a:lnTo>
                <a:lnTo>
                  <a:pt x="3837355" y="62839"/>
                </a:lnTo>
                <a:lnTo>
                  <a:pt x="3830955" y="69240"/>
                </a:lnTo>
                <a:lnTo>
                  <a:pt x="3830955" y="85026"/>
                </a:lnTo>
                <a:lnTo>
                  <a:pt x="3837355" y="91414"/>
                </a:lnTo>
                <a:lnTo>
                  <a:pt x="3853167" y="91414"/>
                </a:lnTo>
                <a:lnTo>
                  <a:pt x="3859555" y="85026"/>
                </a:lnTo>
                <a:lnTo>
                  <a:pt x="3859555" y="69240"/>
                </a:lnTo>
                <a:close/>
              </a:path>
              <a:path w="6490334" h="1296670">
                <a:moveTo>
                  <a:pt x="3973919" y="69240"/>
                </a:moveTo>
                <a:lnTo>
                  <a:pt x="3967518" y="62839"/>
                </a:lnTo>
                <a:lnTo>
                  <a:pt x="3951706" y="62839"/>
                </a:lnTo>
                <a:lnTo>
                  <a:pt x="3945318" y="69240"/>
                </a:lnTo>
                <a:lnTo>
                  <a:pt x="3945318" y="85026"/>
                </a:lnTo>
                <a:lnTo>
                  <a:pt x="3951706" y="91414"/>
                </a:lnTo>
                <a:lnTo>
                  <a:pt x="3967518" y="91414"/>
                </a:lnTo>
                <a:lnTo>
                  <a:pt x="3973919" y="85026"/>
                </a:lnTo>
                <a:lnTo>
                  <a:pt x="3973919" y="69240"/>
                </a:lnTo>
                <a:close/>
              </a:path>
              <a:path w="6490334" h="1296670">
                <a:moveTo>
                  <a:pt x="4001732" y="376707"/>
                </a:moveTo>
                <a:lnTo>
                  <a:pt x="3968851" y="382181"/>
                </a:lnTo>
                <a:lnTo>
                  <a:pt x="3916743" y="69570"/>
                </a:lnTo>
                <a:lnTo>
                  <a:pt x="3916743" y="69240"/>
                </a:lnTo>
                <a:lnTo>
                  <a:pt x="3905173" y="152"/>
                </a:lnTo>
                <a:lnTo>
                  <a:pt x="3895788" y="1714"/>
                </a:lnTo>
                <a:lnTo>
                  <a:pt x="3905974" y="62839"/>
                </a:lnTo>
                <a:lnTo>
                  <a:pt x="3894531" y="62839"/>
                </a:lnTo>
                <a:lnTo>
                  <a:pt x="3888130" y="69240"/>
                </a:lnTo>
                <a:lnTo>
                  <a:pt x="3888130" y="85026"/>
                </a:lnTo>
                <a:lnTo>
                  <a:pt x="3894531" y="91414"/>
                </a:lnTo>
                <a:lnTo>
                  <a:pt x="3910342" y="91414"/>
                </a:lnTo>
                <a:lnTo>
                  <a:pt x="3910673" y="91084"/>
                </a:lnTo>
                <a:lnTo>
                  <a:pt x="3959453" y="383755"/>
                </a:lnTo>
                <a:lnTo>
                  <a:pt x="3926573" y="389229"/>
                </a:lnTo>
                <a:lnTo>
                  <a:pt x="3976687" y="458127"/>
                </a:lnTo>
                <a:lnTo>
                  <a:pt x="3995712" y="396278"/>
                </a:lnTo>
                <a:lnTo>
                  <a:pt x="4001732" y="376707"/>
                </a:lnTo>
                <a:close/>
              </a:path>
              <a:path w="6490334" h="1296670">
                <a:moveTo>
                  <a:pt x="4031094" y="69240"/>
                </a:moveTo>
                <a:lnTo>
                  <a:pt x="4024693" y="62839"/>
                </a:lnTo>
                <a:lnTo>
                  <a:pt x="4008894" y="62839"/>
                </a:lnTo>
                <a:lnTo>
                  <a:pt x="4002494" y="69240"/>
                </a:lnTo>
                <a:lnTo>
                  <a:pt x="4002494" y="85026"/>
                </a:lnTo>
                <a:lnTo>
                  <a:pt x="4008894" y="91414"/>
                </a:lnTo>
                <a:lnTo>
                  <a:pt x="4024693" y="91414"/>
                </a:lnTo>
                <a:lnTo>
                  <a:pt x="4031094" y="85026"/>
                </a:lnTo>
                <a:lnTo>
                  <a:pt x="4031094" y="69240"/>
                </a:lnTo>
                <a:close/>
              </a:path>
              <a:path w="6490334" h="1296670">
                <a:moveTo>
                  <a:pt x="4088269" y="69240"/>
                </a:moveTo>
                <a:lnTo>
                  <a:pt x="4081881" y="62839"/>
                </a:lnTo>
                <a:lnTo>
                  <a:pt x="4066070" y="62839"/>
                </a:lnTo>
                <a:lnTo>
                  <a:pt x="4059669" y="69240"/>
                </a:lnTo>
                <a:lnTo>
                  <a:pt x="4059669" y="85026"/>
                </a:lnTo>
                <a:lnTo>
                  <a:pt x="4066070" y="91414"/>
                </a:lnTo>
                <a:lnTo>
                  <a:pt x="4081881" y="91414"/>
                </a:lnTo>
                <a:lnTo>
                  <a:pt x="4088269" y="85026"/>
                </a:lnTo>
                <a:lnTo>
                  <a:pt x="4088269" y="69240"/>
                </a:lnTo>
                <a:close/>
              </a:path>
              <a:path w="6490334" h="1296670">
                <a:moveTo>
                  <a:pt x="4145457" y="69240"/>
                </a:moveTo>
                <a:lnTo>
                  <a:pt x="4139057" y="62839"/>
                </a:lnTo>
                <a:lnTo>
                  <a:pt x="4123245" y="62839"/>
                </a:lnTo>
                <a:lnTo>
                  <a:pt x="4116844" y="69240"/>
                </a:lnTo>
                <a:lnTo>
                  <a:pt x="4116844" y="85026"/>
                </a:lnTo>
                <a:lnTo>
                  <a:pt x="4123245" y="91414"/>
                </a:lnTo>
                <a:lnTo>
                  <a:pt x="4139057" y="91414"/>
                </a:lnTo>
                <a:lnTo>
                  <a:pt x="4145457" y="85026"/>
                </a:lnTo>
                <a:lnTo>
                  <a:pt x="4145457" y="69240"/>
                </a:lnTo>
                <a:close/>
              </a:path>
              <a:path w="6490334" h="1296670">
                <a:moveTo>
                  <a:pt x="4202633" y="69240"/>
                </a:moveTo>
                <a:lnTo>
                  <a:pt x="4196232" y="62839"/>
                </a:lnTo>
                <a:lnTo>
                  <a:pt x="4180421" y="62839"/>
                </a:lnTo>
                <a:lnTo>
                  <a:pt x="4174032" y="69240"/>
                </a:lnTo>
                <a:lnTo>
                  <a:pt x="4174032" y="85026"/>
                </a:lnTo>
                <a:lnTo>
                  <a:pt x="4180421" y="91414"/>
                </a:lnTo>
                <a:lnTo>
                  <a:pt x="4196232" y="91414"/>
                </a:lnTo>
                <a:lnTo>
                  <a:pt x="4202633" y="85026"/>
                </a:lnTo>
                <a:lnTo>
                  <a:pt x="4202633" y="69240"/>
                </a:lnTo>
                <a:close/>
              </a:path>
              <a:path w="6490334" h="1296670">
                <a:moveTo>
                  <a:pt x="4259808" y="69240"/>
                </a:moveTo>
                <a:lnTo>
                  <a:pt x="4253408" y="62839"/>
                </a:lnTo>
                <a:lnTo>
                  <a:pt x="4237609" y="62839"/>
                </a:lnTo>
                <a:lnTo>
                  <a:pt x="4231208" y="69240"/>
                </a:lnTo>
                <a:lnTo>
                  <a:pt x="4231208" y="85026"/>
                </a:lnTo>
                <a:lnTo>
                  <a:pt x="4237609" y="91414"/>
                </a:lnTo>
                <a:lnTo>
                  <a:pt x="4253408" y="91414"/>
                </a:lnTo>
                <a:lnTo>
                  <a:pt x="4259808" y="85026"/>
                </a:lnTo>
                <a:lnTo>
                  <a:pt x="4259808" y="69240"/>
                </a:lnTo>
                <a:close/>
              </a:path>
              <a:path w="6490334" h="1296670">
                <a:moveTo>
                  <a:pt x="4316984" y="69240"/>
                </a:moveTo>
                <a:lnTo>
                  <a:pt x="4310596" y="62839"/>
                </a:lnTo>
                <a:lnTo>
                  <a:pt x="4294784" y="62839"/>
                </a:lnTo>
                <a:lnTo>
                  <a:pt x="4288383" y="69240"/>
                </a:lnTo>
                <a:lnTo>
                  <a:pt x="4288383" y="85026"/>
                </a:lnTo>
                <a:lnTo>
                  <a:pt x="4294784" y="91414"/>
                </a:lnTo>
                <a:lnTo>
                  <a:pt x="4310596" y="91414"/>
                </a:lnTo>
                <a:lnTo>
                  <a:pt x="4316984" y="85026"/>
                </a:lnTo>
                <a:lnTo>
                  <a:pt x="4316984" y="69240"/>
                </a:lnTo>
                <a:close/>
              </a:path>
              <a:path w="6490334" h="1296670">
                <a:moveTo>
                  <a:pt x="4374172" y="69240"/>
                </a:moveTo>
                <a:lnTo>
                  <a:pt x="4367771" y="62839"/>
                </a:lnTo>
                <a:lnTo>
                  <a:pt x="4351960" y="62839"/>
                </a:lnTo>
                <a:lnTo>
                  <a:pt x="4345559" y="69240"/>
                </a:lnTo>
                <a:lnTo>
                  <a:pt x="4345559" y="85026"/>
                </a:lnTo>
                <a:lnTo>
                  <a:pt x="4351960" y="91414"/>
                </a:lnTo>
                <a:lnTo>
                  <a:pt x="4367771" y="91414"/>
                </a:lnTo>
                <a:lnTo>
                  <a:pt x="4374172" y="85026"/>
                </a:lnTo>
                <a:lnTo>
                  <a:pt x="4374172" y="69240"/>
                </a:lnTo>
                <a:close/>
              </a:path>
              <a:path w="6490334" h="1296670">
                <a:moveTo>
                  <a:pt x="4431347" y="69240"/>
                </a:moveTo>
                <a:lnTo>
                  <a:pt x="4424946" y="62839"/>
                </a:lnTo>
                <a:lnTo>
                  <a:pt x="4409135" y="62839"/>
                </a:lnTo>
                <a:lnTo>
                  <a:pt x="4402747" y="69240"/>
                </a:lnTo>
                <a:lnTo>
                  <a:pt x="4402747" y="85026"/>
                </a:lnTo>
                <a:lnTo>
                  <a:pt x="4409135" y="91414"/>
                </a:lnTo>
                <a:lnTo>
                  <a:pt x="4424946" y="91414"/>
                </a:lnTo>
                <a:lnTo>
                  <a:pt x="4431347" y="85026"/>
                </a:lnTo>
                <a:lnTo>
                  <a:pt x="4431347" y="69240"/>
                </a:lnTo>
                <a:close/>
              </a:path>
              <a:path w="6490334" h="1296670">
                <a:moveTo>
                  <a:pt x="4488523" y="69240"/>
                </a:moveTo>
                <a:lnTo>
                  <a:pt x="4482122" y="62839"/>
                </a:lnTo>
                <a:lnTo>
                  <a:pt x="4466323" y="62839"/>
                </a:lnTo>
                <a:lnTo>
                  <a:pt x="4459922" y="69240"/>
                </a:lnTo>
                <a:lnTo>
                  <a:pt x="4459922" y="85026"/>
                </a:lnTo>
                <a:lnTo>
                  <a:pt x="4466323" y="91414"/>
                </a:lnTo>
                <a:lnTo>
                  <a:pt x="4482122" y="91414"/>
                </a:lnTo>
                <a:lnTo>
                  <a:pt x="4488523" y="85026"/>
                </a:lnTo>
                <a:lnTo>
                  <a:pt x="4488523" y="69240"/>
                </a:lnTo>
                <a:close/>
              </a:path>
              <a:path w="6490334" h="1296670">
                <a:moveTo>
                  <a:pt x="4545698" y="69240"/>
                </a:moveTo>
                <a:lnTo>
                  <a:pt x="4539310" y="62839"/>
                </a:lnTo>
                <a:lnTo>
                  <a:pt x="4523498" y="62839"/>
                </a:lnTo>
                <a:lnTo>
                  <a:pt x="4517098" y="69240"/>
                </a:lnTo>
                <a:lnTo>
                  <a:pt x="4517098" y="85026"/>
                </a:lnTo>
                <a:lnTo>
                  <a:pt x="4523498" y="91414"/>
                </a:lnTo>
                <a:lnTo>
                  <a:pt x="4539310" y="91414"/>
                </a:lnTo>
                <a:lnTo>
                  <a:pt x="4545698" y="85026"/>
                </a:lnTo>
                <a:lnTo>
                  <a:pt x="4545698" y="69240"/>
                </a:lnTo>
                <a:close/>
              </a:path>
              <a:path w="6490334" h="1296670">
                <a:moveTo>
                  <a:pt x="4602886" y="69240"/>
                </a:moveTo>
                <a:lnTo>
                  <a:pt x="4596485" y="62839"/>
                </a:lnTo>
                <a:lnTo>
                  <a:pt x="4580674" y="62839"/>
                </a:lnTo>
                <a:lnTo>
                  <a:pt x="4574273" y="69240"/>
                </a:lnTo>
                <a:lnTo>
                  <a:pt x="4574273" y="85026"/>
                </a:lnTo>
                <a:lnTo>
                  <a:pt x="4580674" y="91414"/>
                </a:lnTo>
                <a:lnTo>
                  <a:pt x="4596485" y="91414"/>
                </a:lnTo>
                <a:lnTo>
                  <a:pt x="4602886" y="85026"/>
                </a:lnTo>
                <a:lnTo>
                  <a:pt x="4602886" y="69240"/>
                </a:lnTo>
                <a:close/>
              </a:path>
              <a:path w="6490334" h="1296670">
                <a:moveTo>
                  <a:pt x="4660062" y="69240"/>
                </a:moveTo>
                <a:lnTo>
                  <a:pt x="4653661" y="62839"/>
                </a:lnTo>
                <a:lnTo>
                  <a:pt x="4637849" y="62839"/>
                </a:lnTo>
                <a:lnTo>
                  <a:pt x="4631461" y="69240"/>
                </a:lnTo>
                <a:lnTo>
                  <a:pt x="4631461" y="85026"/>
                </a:lnTo>
                <a:lnTo>
                  <a:pt x="4637849" y="91414"/>
                </a:lnTo>
                <a:lnTo>
                  <a:pt x="4653661" y="91414"/>
                </a:lnTo>
                <a:lnTo>
                  <a:pt x="4660062" y="85026"/>
                </a:lnTo>
                <a:lnTo>
                  <a:pt x="4660062" y="69240"/>
                </a:lnTo>
                <a:close/>
              </a:path>
              <a:path w="6490334" h="1296670">
                <a:moveTo>
                  <a:pt x="4717237" y="69240"/>
                </a:moveTo>
                <a:lnTo>
                  <a:pt x="4710836" y="62839"/>
                </a:lnTo>
                <a:lnTo>
                  <a:pt x="4695025" y="62839"/>
                </a:lnTo>
                <a:lnTo>
                  <a:pt x="4688637" y="69240"/>
                </a:lnTo>
                <a:lnTo>
                  <a:pt x="4688637" y="85026"/>
                </a:lnTo>
                <a:lnTo>
                  <a:pt x="4695025" y="91414"/>
                </a:lnTo>
                <a:lnTo>
                  <a:pt x="4710836" y="91414"/>
                </a:lnTo>
                <a:lnTo>
                  <a:pt x="4717237" y="85026"/>
                </a:lnTo>
                <a:lnTo>
                  <a:pt x="4717237" y="69240"/>
                </a:lnTo>
                <a:close/>
              </a:path>
              <a:path w="6490334" h="1296670">
                <a:moveTo>
                  <a:pt x="4774412" y="69240"/>
                </a:moveTo>
                <a:lnTo>
                  <a:pt x="4768024" y="62839"/>
                </a:lnTo>
                <a:lnTo>
                  <a:pt x="4752213" y="62839"/>
                </a:lnTo>
                <a:lnTo>
                  <a:pt x="4745812" y="69240"/>
                </a:lnTo>
                <a:lnTo>
                  <a:pt x="4745812" y="85026"/>
                </a:lnTo>
                <a:lnTo>
                  <a:pt x="4752213" y="91414"/>
                </a:lnTo>
                <a:lnTo>
                  <a:pt x="4768024" y="91414"/>
                </a:lnTo>
                <a:lnTo>
                  <a:pt x="4774412" y="85026"/>
                </a:lnTo>
                <a:lnTo>
                  <a:pt x="4774412" y="69240"/>
                </a:lnTo>
                <a:close/>
              </a:path>
              <a:path w="6490334" h="1296670">
                <a:moveTo>
                  <a:pt x="4831600" y="69240"/>
                </a:moveTo>
                <a:lnTo>
                  <a:pt x="4825200" y="62852"/>
                </a:lnTo>
                <a:lnTo>
                  <a:pt x="4809388" y="62852"/>
                </a:lnTo>
                <a:lnTo>
                  <a:pt x="4802987" y="69240"/>
                </a:lnTo>
                <a:lnTo>
                  <a:pt x="4802987" y="85026"/>
                </a:lnTo>
                <a:lnTo>
                  <a:pt x="4809388" y="91414"/>
                </a:lnTo>
                <a:lnTo>
                  <a:pt x="4825200" y="91414"/>
                </a:lnTo>
                <a:lnTo>
                  <a:pt x="4831600" y="85026"/>
                </a:lnTo>
                <a:lnTo>
                  <a:pt x="4831600" y="69240"/>
                </a:lnTo>
                <a:close/>
              </a:path>
              <a:path w="6490334" h="1296670">
                <a:moveTo>
                  <a:pt x="4888776" y="69240"/>
                </a:moveTo>
                <a:lnTo>
                  <a:pt x="4882375" y="62852"/>
                </a:lnTo>
                <a:lnTo>
                  <a:pt x="4866564" y="62852"/>
                </a:lnTo>
                <a:lnTo>
                  <a:pt x="4860175" y="69240"/>
                </a:lnTo>
                <a:lnTo>
                  <a:pt x="4860175" y="85026"/>
                </a:lnTo>
                <a:lnTo>
                  <a:pt x="4866564" y="91427"/>
                </a:lnTo>
                <a:lnTo>
                  <a:pt x="4882375" y="91427"/>
                </a:lnTo>
                <a:lnTo>
                  <a:pt x="4888776" y="85026"/>
                </a:lnTo>
                <a:lnTo>
                  <a:pt x="4888776" y="69240"/>
                </a:lnTo>
                <a:close/>
              </a:path>
              <a:path w="6490334" h="1296670">
                <a:moveTo>
                  <a:pt x="4945951" y="69240"/>
                </a:moveTo>
                <a:lnTo>
                  <a:pt x="4939550" y="62852"/>
                </a:lnTo>
                <a:lnTo>
                  <a:pt x="4923739" y="62852"/>
                </a:lnTo>
                <a:lnTo>
                  <a:pt x="4917351" y="69240"/>
                </a:lnTo>
                <a:lnTo>
                  <a:pt x="4917351" y="85026"/>
                </a:lnTo>
                <a:lnTo>
                  <a:pt x="4923739" y="91427"/>
                </a:lnTo>
                <a:lnTo>
                  <a:pt x="4939550" y="91427"/>
                </a:lnTo>
                <a:lnTo>
                  <a:pt x="4945951" y="85026"/>
                </a:lnTo>
                <a:lnTo>
                  <a:pt x="4945951" y="69240"/>
                </a:lnTo>
                <a:close/>
              </a:path>
              <a:path w="6490334" h="1296670">
                <a:moveTo>
                  <a:pt x="5060315" y="69240"/>
                </a:moveTo>
                <a:lnTo>
                  <a:pt x="5053914" y="62852"/>
                </a:lnTo>
                <a:lnTo>
                  <a:pt x="5038102" y="62852"/>
                </a:lnTo>
                <a:lnTo>
                  <a:pt x="5031702" y="69240"/>
                </a:lnTo>
                <a:lnTo>
                  <a:pt x="5031702" y="85026"/>
                </a:lnTo>
                <a:lnTo>
                  <a:pt x="5038102" y="91427"/>
                </a:lnTo>
                <a:lnTo>
                  <a:pt x="5053914" y="91427"/>
                </a:lnTo>
                <a:lnTo>
                  <a:pt x="5060315" y="85026"/>
                </a:lnTo>
                <a:lnTo>
                  <a:pt x="5060315" y="69240"/>
                </a:lnTo>
                <a:close/>
              </a:path>
              <a:path w="6490334" h="1296670">
                <a:moveTo>
                  <a:pt x="5065903" y="299745"/>
                </a:moveTo>
                <a:lnTo>
                  <a:pt x="5033213" y="306273"/>
                </a:lnTo>
                <a:lnTo>
                  <a:pt x="4990236" y="91427"/>
                </a:lnTo>
                <a:lnTo>
                  <a:pt x="4996739" y="91427"/>
                </a:lnTo>
                <a:lnTo>
                  <a:pt x="5003127" y="85026"/>
                </a:lnTo>
                <a:lnTo>
                  <a:pt x="5003127" y="69240"/>
                </a:lnTo>
                <a:lnTo>
                  <a:pt x="4996739" y="62852"/>
                </a:lnTo>
                <a:lnTo>
                  <a:pt x="4984508" y="62852"/>
                </a:lnTo>
                <a:lnTo>
                  <a:pt x="4971948" y="0"/>
                </a:lnTo>
                <a:lnTo>
                  <a:pt x="4962614" y="1866"/>
                </a:lnTo>
                <a:lnTo>
                  <a:pt x="4975822" y="67945"/>
                </a:lnTo>
                <a:lnTo>
                  <a:pt x="4974526" y="69240"/>
                </a:lnTo>
                <a:lnTo>
                  <a:pt x="4974526" y="85026"/>
                </a:lnTo>
                <a:lnTo>
                  <a:pt x="4980419" y="90932"/>
                </a:lnTo>
                <a:lnTo>
                  <a:pt x="5023866" y="308152"/>
                </a:lnTo>
                <a:lnTo>
                  <a:pt x="4991176" y="314680"/>
                </a:lnTo>
                <a:lnTo>
                  <a:pt x="5043487" y="381927"/>
                </a:lnTo>
                <a:lnTo>
                  <a:pt x="5060213" y="320598"/>
                </a:lnTo>
                <a:lnTo>
                  <a:pt x="5065903" y="299745"/>
                </a:lnTo>
                <a:close/>
              </a:path>
              <a:path w="6490334" h="1296670">
                <a:moveTo>
                  <a:pt x="5117490" y="69240"/>
                </a:moveTo>
                <a:lnTo>
                  <a:pt x="5111089" y="62852"/>
                </a:lnTo>
                <a:lnTo>
                  <a:pt x="5095278" y="62852"/>
                </a:lnTo>
                <a:lnTo>
                  <a:pt x="5088890" y="69240"/>
                </a:lnTo>
                <a:lnTo>
                  <a:pt x="5088890" y="85026"/>
                </a:lnTo>
                <a:lnTo>
                  <a:pt x="5095278" y="91427"/>
                </a:lnTo>
                <a:lnTo>
                  <a:pt x="5111089" y="91427"/>
                </a:lnTo>
                <a:lnTo>
                  <a:pt x="5117490" y="85026"/>
                </a:lnTo>
                <a:lnTo>
                  <a:pt x="5117490" y="69240"/>
                </a:lnTo>
                <a:close/>
              </a:path>
              <a:path w="6490334" h="1296670">
                <a:moveTo>
                  <a:pt x="5174666" y="69240"/>
                </a:moveTo>
                <a:lnTo>
                  <a:pt x="5168265" y="62852"/>
                </a:lnTo>
                <a:lnTo>
                  <a:pt x="5152453" y="62852"/>
                </a:lnTo>
                <a:lnTo>
                  <a:pt x="5146065" y="69240"/>
                </a:lnTo>
                <a:lnTo>
                  <a:pt x="5146065" y="85026"/>
                </a:lnTo>
                <a:lnTo>
                  <a:pt x="5152453" y="91427"/>
                </a:lnTo>
                <a:lnTo>
                  <a:pt x="5168265" y="91427"/>
                </a:lnTo>
                <a:lnTo>
                  <a:pt x="5174666" y="85026"/>
                </a:lnTo>
                <a:lnTo>
                  <a:pt x="5174666" y="69240"/>
                </a:lnTo>
                <a:close/>
              </a:path>
              <a:path w="6490334" h="1296670">
                <a:moveTo>
                  <a:pt x="5231841" y="69240"/>
                </a:moveTo>
                <a:lnTo>
                  <a:pt x="5225453" y="62852"/>
                </a:lnTo>
                <a:lnTo>
                  <a:pt x="5209641" y="62852"/>
                </a:lnTo>
                <a:lnTo>
                  <a:pt x="5203241" y="69240"/>
                </a:lnTo>
                <a:lnTo>
                  <a:pt x="5203241" y="85026"/>
                </a:lnTo>
                <a:lnTo>
                  <a:pt x="5209641" y="91427"/>
                </a:lnTo>
                <a:lnTo>
                  <a:pt x="5225453" y="91427"/>
                </a:lnTo>
                <a:lnTo>
                  <a:pt x="5231841" y="85026"/>
                </a:lnTo>
                <a:lnTo>
                  <a:pt x="5231841" y="69240"/>
                </a:lnTo>
                <a:close/>
              </a:path>
              <a:path w="6490334" h="1296670">
                <a:moveTo>
                  <a:pt x="5289029" y="69240"/>
                </a:moveTo>
                <a:lnTo>
                  <a:pt x="5282628" y="62852"/>
                </a:lnTo>
                <a:lnTo>
                  <a:pt x="5266817" y="62852"/>
                </a:lnTo>
                <a:lnTo>
                  <a:pt x="5260416" y="69240"/>
                </a:lnTo>
                <a:lnTo>
                  <a:pt x="5260416" y="85026"/>
                </a:lnTo>
                <a:lnTo>
                  <a:pt x="5266817" y="91427"/>
                </a:lnTo>
                <a:lnTo>
                  <a:pt x="5282628" y="91427"/>
                </a:lnTo>
                <a:lnTo>
                  <a:pt x="5289029" y="85026"/>
                </a:lnTo>
                <a:lnTo>
                  <a:pt x="5289029" y="69240"/>
                </a:lnTo>
                <a:close/>
              </a:path>
              <a:path w="6490334" h="1296670">
                <a:moveTo>
                  <a:pt x="5346204" y="69240"/>
                </a:moveTo>
                <a:lnTo>
                  <a:pt x="5339804" y="62852"/>
                </a:lnTo>
                <a:lnTo>
                  <a:pt x="5323992" y="62852"/>
                </a:lnTo>
                <a:lnTo>
                  <a:pt x="5317604" y="69240"/>
                </a:lnTo>
                <a:lnTo>
                  <a:pt x="5317604" y="85026"/>
                </a:lnTo>
                <a:lnTo>
                  <a:pt x="5323992" y="91427"/>
                </a:lnTo>
                <a:lnTo>
                  <a:pt x="5339804" y="91427"/>
                </a:lnTo>
                <a:lnTo>
                  <a:pt x="5346204" y="85026"/>
                </a:lnTo>
                <a:lnTo>
                  <a:pt x="5346204" y="69240"/>
                </a:lnTo>
                <a:close/>
              </a:path>
              <a:path w="6490334" h="1296670">
                <a:moveTo>
                  <a:pt x="5403380" y="69240"/>
                </a:moveTo>
                <a:lnTo>
                  <a:pt x="5396979" y="62852"/>
                </a:lnTo>
                <a:lnTo>
                  <a:pt x="5381168" y="62852"/>
                </a:lnTo>
                <a:lnTo>
                  <a:pt x="5374779" y="69240"/>
                </a:lnTo>
                <a:lnTo>
                  <a:pt x="5374779" y="85026"/>
                </a:lnTo>
                <a:lnTo>
                  <a:pt x="5381168" y="91427"/>
                </a:lnTo>
                <a:lnTo>
                  <a:pt x="5396979" y="91427"/>
                </a:lnTo>
                <a:lnTo>
                  <a:pt x="5403380" y="85026"/>
                </a:lnTo>
                <a:lnTo>
                  <a:pt x="5403380" y="69240"/>
                </a:lnTo>
                <a:close/>
              </a:path>
              <a:path w="6490334" h="1296670">
                <a:moveTo>
                  <a:pt x="5460555" y="69240"/>
                </a:moveTo>
                <a:lnTo>
                  <a:pt x="5454167" y="62852"/>
                </a:lnTo>
                <a:lnTo>
                  <a:pt x="5438356" y="62852"/>
                </a:lnTo>
                <a:lnTo>
                  <a:pt x="5431955" y="69240"/>
                </a:lnTo>
                <a:lnTo>
                  <a:pt x="5431955" y="85026"/>
                </a:lnTo>
                <a:lnTo>
                  <a:pt x="5438356" y="91427"/>
                </a:lnTo>
                <a:lnTo>
                  <a:pt x="5454167" y="91427"/>
                </a:lnTo>
                <a:lnTo>
                  <a:pt x="5460555" y="85026"/>
                </a:lnTo>
                <a:lnTo>
                  <a:pt x="5460555" y="69240"/>
                </a:lnTo>
                <a:close/>
              </a:path>
              <a:path w="6490334" h="1296670">
                <a:moveTo>
                  <a:pt x="5517731" y="69240"/>
                </a:moveTo>
                <a:lnTo>
                  <a:pt x="5511343" y="62852"/>
                </a:lnTo>
                <a:lnTo>
                  <a:pt x="5495531" y="62852"/>
                </a:lnTo>
                <a:lnTo>
                  <a:pt x="5489130" y="69240"/>
                </a:lnTo>
                <a:lnTo>
                  <a:pt x="5489130" y="85026"/>
                </a:lnTo>
                <a:lnTo>
                  <a:pt x="5495531" y="91427"/>
                </a:lnTo>
                <a:lnTo>
                  <a:pt x="5511343" y="91427"/>
                </a:lnTo>
                <a:lnTo>
                  <a:pt x="5517731" y="85026"/>
                </a:lnTo>
                <a:lnTo>
                  <a:pt x="5517731" y="69240"/>
                </a:lnTo>
                <a:close/>
              </a:path>
              <a:path w="6490334" h="1296670">
                <a:moveTo>
                  <a:pt x="5574919" y="69240"/>
                </a:moveTo>
                <a:lnTo>
                  <a:pt x="5568518" y="62852"/>
                </a:lnTo>
                <a:lnTo>
                  <a:pt x="5552706" y="62852"/>
                </a:lnTo>
                <a:lnTo>
                  <a:pt x="5546306" y="69240"/>
                </a:lnTo>
                <a:lnTo>
                  <a:pt x="5546306" y="85026"/>
                </a:lnTo>
                <a:lnTo>
                  <a:pt x="5552706" y="91427"/>
                </a:lnTo>
                <a:lnTo>
                  <a:pt x="5568518" y="91427"/>
                </a:lnTo>
                <a:lnTo>
                  <a:pt x="5574919" y="85026"/>
                </a:lnTo>
                <a:lnTo>
                  <a:pt x="5574919" y="69240"/>
                </a:lnTo>
                <a:close/>
              </a:path>
              <a:path w="6490334" h="1296670">
                <a:moveTo>
                  <a:pt x="5632094" y="69240"/>
                </a:moveTo>
                <a:lnTo>
                  <a:pt x="5625693" y="62852"/>
                </a:lnTo>
                <a:lnTo>
                  <a:pt x="5609882" y="62852"/>
                </a:lnTo>
                <a:lnTo>
                  <a:pt x="5603494" y="69240"/>
                </a:lnTo>
                <a:lnTo>
                  <a:pt x="5603494" y="85026"/>
                </a:lnTo>
                <a:lnTo>
                  <a:pt x="5609882" y="91427"/>
                </a:lnTo>
                <a:lnTo>
                  <a:pt x="5625693" y="91427"/>
                </a:lnTo>
                <a:lnTo>
                  <a:pt x="5632094" y="85026"/>
                </a:lnTo>
                <a:lnTo>
                  <a:pt x="5632094" y="69240"/>
                </a:lnTo>
                <a:close/>
              </a:path>
              <a:path w="6490334" h="1296670">
                <a:moveTo>
                  <a:pt x="5689270" y="69240"/>
                </a:moveTo>
                <a:lnTo>
                  <a:pt x="5682881" y="62852"/>
                </a:lnTo>
                <a:lnTo>
                  <a:pt x="5667070" y="62852"/>
                </a:lnTo>
                <a:lnTo>
                  <a:pt x="5660669" y="69240"/>
                </a:lnTo>
                <a:lnTo>
                  <a:pt x="5660669" y="85026"/>
                </a:lnTo>
                <a:lnTo>
                  <a:pt x="5667070" y="91427"/>
                </a:lnTo>
                <a:lnTo>
                  <a:pt x="5682881" y="91427"/>
                </a:lnTo>
                <a:lnTo>
                  <a:pt x="5689270" y="85026"/>
                </a:lnTo>
                <a:lnTo>
                  <a:pt x="5689270" y="69240"/>
                </a:lnTo>
                <a:close/>
              </a:path>
              <a:path w="6490334" h="1296670">
                <a:moveTo>
                  <a:pt x="5746445" y="69240"/>
                </a:moveTo>
                <a:lnTo>
                  <a:pt x="5740057" y="62852"/>
                </a:lnTo>
                <a:lnTo>
                  <a:pt x="5724245" y="62852"/>
                </a:lnTo>
                <a:lnTo>
                  <a:pt x="5717845" y="69240"/>
                </a:lnTo>
                <a:lnTo>
                  <a:pt x="5717845" y="85026"/>
                </a:lnTo>
                <a:lnTo>
                  <a:pt x="5724245" y="91427"/>
                </a:lnTo>
                <a:lnTo>
                  <a:pt x="5740057" y="91427"/>
                </a:lnTo>
                <a:lnTo>
                  <a:pt x="5746445" y="85026"/>
                </a:lnTo>
                <a:lnTo>
                  <a:pt x="5746445" y="69240"/>
                </a:lnTo>
                <a:close/>
              </a:path>
              <a:path w="6490334" h="1296670">
                <a:moveTo>
                  <a:pt x="5803633" y="69240"/>
                </a:moveTo>
                <a:lnTo>
                  <a:pt x="5797232" y="62852"/>
                </a:lnTo>
                <a:lnTo>
                  <a:pt x="5781421" y="62852"/>
                </a:lnTo>
                <a:lnTo>
                  <a:pt x="5775020" y="69240"/>
                </a:lnTo>
                <a:lnTo>
                  <a:pt x="5775020" y="85026"/>
                </a:lnTo>
                <a:lnTo>
                  <a:pt x="5781421" y="91427"/>
                </a:lnTo>
                <a:lnTo>
                  <a:pt x="5797232" y="91427"/>
                </a:lnTo>
                <a:lnTo>
                  <a:pt x="5803633" y="85026"/>
                </a:lnTo>
                <a:lnTo>
                  <a:pt x="5803633" y="69240"/>
                </a:lnTo>
                <a:close/>
              </a:path>
              <a:path w="6490334" h="1296670">
                <a:moveTo>
                  <a:pt x="5860808" y="69240"/>
                </a:moveTo>
                <a:lnTo>
                  <a:pt x="5854408" y="62852"/>
                </a:lnTo>
                <a:lnTo>
                  <a:pt x="5838596" y="62852"/>
                </a:lnTo>
                <a:lnTo>
                  <a:pt x="5832208" y="69240"/>
                </a:lnTo>
                <a:lnTo>
                  <a:pt x="5832208" y="85026"/>
                </a:lnTo>
                <a:lnTo>
                  <a:pt x="5838596" y="91427"/>
                </a:lnTo>
                <a:lnTo>
                  <a:pt x="5854408" y="91427"/>
                </a:lnTo>
                <a:lnTo>
                  <a:pt x="5860808" y="85026"/>
                </a:lnTo>
                <a:lnTo>
                  <a:pt x="5860808" y="69240"/>
                </a:lnTo>
                <a:close/>
              </a:path>
              <a:path w="6490334" h="1296670">
                <a:moveTo>
                  <a:pt x="5917984" y="69240"/>
                </a:moveTo>
                <a:lnTo>
                  <a:pt x="5911596" y="62852"/>
                </a:lnTo>
                <a:lnTo>
                  <a:pt x="5895784" y="62852"/>
                </a:lnTo>
                <a:lnTo>
                  <a:pt x="5889383" y="69240"/>
                </a:lnTo>
                <a:lnTo>
                  <a:pt x="5889383" y="85026"/>
                </a:lnTo>
                <a:lnTo>
                  <a:pt x="5895784" y="91427"/>
                </a:lnTo>
                <a:lnTo>
                  <a:pt x="5911596" y="91427"/>
                </a:lnTo>
                <a:lnTo>
                  <a:pt x="5917984" y="85026"/>
                </a:lnTo>
                <a:lnTo>
                  <a:pt x="5917984" y="69240"/>
                </a:lnTo>
                <a:close/>
              </a:path>
              <a:path w="6490334" h="1296670">
                <a:moveTo>
                  <a:pt x="5975159" y="69240"/>
                </a:moveTo>
                <a:lnTo>
                  <a:pt x="5968771" y="62852"/>
                </a:lnTo>
                <a:lnTo>
                  <a:pt x="5952960" y="62852"/>
                </a:lnTo>
                <a:lnTo>
                  <a:pt x="5946559" y="69240"/>
                </a:lnTo>
                <a:lnTo>
                  <a:pt x="5946559" y="85026"/>
                </a:lnTo>
                <a:lnTo>
                  <a:pt x="5952960" y="91427"/>
                </a:lnTo>
                <a:lnTo>
                  <a:pt x="5968771" y="91427"/>
                </a:lnTo>
                <a:lnTo>
                  <a:pt x="5975159" y="85026"/>
                </a:lnTo>
                <a:lnTo>
                  <a:pt x="5975159" y="69240"/>
                </a:lnTo>
                <a:close/>
              </a:path>
              <a:path w="6490334" h="1296670">
                <a:moveTo>
                  <a:pt x="6032347" y="69240"/>
                </a:moveTo>
                <a:lnTo>
                  <a:pt x="6025947" y="62852"/>
                </a:lnTo>
                <a:lnTo>
                  <a:pt x="6010135" y="62852"/>
                </a:lnTo>
                <a:lnTo>
                  <a:pt x="6003734" y="69240"/>
                </a:lnTo>
                <a:lnTo>
                  <a:pt x="6003734" y="85026"/>
                </a:lnTo>
                <a:lnTo>
                  <a:pt x="6010135" y="91427"/>
                </a:lnTo>
                <a:lnTo>
                  <a:pt x="6025947" y="91427"/>
                </a:lnTo>
                <a:lnTo>
                  <a:pt x="6032347" y="85026"/>
                </a:lnTo>
                <a:lnTo>
                  <a:pt x="6032347" y="69240"/>
                </a:lnTo>
                <a:close/>
              </a:path>
              <a:path w="6490334" h="1296670">
                <a:moveTo>
                  <a:pt x="6089523" y="69240"/>
                </a:moveTo>
                <a:lnTo>
                  <a:pt x="6083122" y="62852"/>
                </a:lnTo>
                <a:lnTo>
                  <a:pt x="6067310" y="62852"/>
                </a:lnTo>
                <a:lnTo>
                  <a:pt x="6060922" y="69240"/>
                </a:lnTo>
                <a:lnTo>
                  <a:pt x="6060922" y="85026"/>
                </a:lnTo>
                <a:lnTo>
                  <a:pt x="6067310" y="91427"/>
                </a:lnTo>
                <a:lnTo>
                  <a:pt x="6083122" y="91427"/>
                </a:lnTo>
                <a:lnTo>
                  <a:pt x="6089523" y="85026"/>
                </a:lnTo>
                <a:lnTo>
                  <a:pt x="6089523" y="69240"/>
                </a:lnTo>
                <a:close/>
              </a:path>
              <a:path w="6490334" h="1296670">
                <a:moveTo>
                  <a:pt x="6146698" y="69240"/>
                </a:moveTo>
                <a:lnTo>
                  <a:pt x="6140310" y="62852"/>
                </a:lnTo>
                <a:lnTo>
                  <a:pt x="6124499" y="62852"/>
                </a:lnTo>
                <a:lnTo>
                  <a:pt x="6118098" y="69240"/>
                </a:lnTo>
                <a:lnTo>
                  <a:pt x="6118098" y="85026"/>
                </a:lnTo>
                <a:lnTo>
                  <a:pt x="6124499" y="91427"/>
                </a:lnTo>
                <a:lnTo>
                  <a:pt x="6140310" y="91427"/>
                </a:lnTo>
                <a:lnTo>
                  <a:pt x="6146698" y="85026"/>
                </a:lnTo>
                <a:lnTo>
                  <a:pt x="6146698" y="69240"/>
                </a:lnTo>
                <a:close/>
              </a:path>
              <a:path w="6490334" h="1296670">
                <a:moveTo>
                  <a:pt x="6203874" y="69240"/>
                </a:moveTo>
                <a:lnTo>
                  <a:pt x="6197485" y="62852"/>
                </a:lnTo>
                <a:lnTo>
                  <a:pt x="6181674" y="62852"/>
                </a:lnTo>
                <a:lnTo>
                  <a:pt x="6175273" y="69240"/>
                </a:lnTo>
                <a:lnTo>
                  <a:pt x="6175273" y="85026"/>
                </a:lnTo>
                <a:lnTo>
                  <a:pt x="6181674" y="91427"/>
                </a:lnTo>
                <a:lnTo>
                  <a:pt x="6197485" y="91427"/>
                </a:lnTo>
                <a:lnTo>
                  <a:pt x="6203874" y="85026"/>
                </a:lnTo>
                <a:lnTo>
                  <a:pt x="6203874" y="69240"/>
                </a:lnTo>
                <a:close/>
              </a:path>
              <a:path w="6490334" h="1296670">
                <a:moveTo>
                  <a:pt x="6261062" y="69240"/>
                </a:moveTo>
                <a:lnTo>
                  <a:pt x="6254661" y="62852"/>
                </a:lnTo>
                <a:lnTo>
                  <a:pt x="6238849" y="62852"/>
                </a:lnTo>
                <a:lnTo>
                  <a:pt x="6232449" y="69240"/>
                </a:lnTo>
                <a:lnTo>
                  <a:pt x="6232449" y="85026"/>
                </a:lnTo>
                <a:lnTo>
                  <a:pt x="6238849" y="91427"/>
                </a:lnTo>
                <a:lnTo>
                  <a:pt x="6254661" y="91427"/>
                </a:lnTo>
                <a:lnTo>
                  <a:pt x="6261062" y="85026"/>
                </a:lnTo>
                <a:lnTo>
                  <a:pt x="6261062" y="69240"/>
                </a:lnTo>
                <a:close/>
              </a:path>
              <a:path w="6490334" h="1296670">
                <a:moveTo>
                  <a:pt x="6318237" y="69240"/>
                </a:moveTo>
                <a:lnTo>
                  <a:pt x="6311836" y="62852"/>
                </a:lnTo>
                <a:lnTo>
                  <a:pt x="6296025" y="62852"/>
                </a:lnTo>
                <a:lnTo>
                  <a:pt x="6289637" y="69240"/>
                </a:lnTo>
                <a:lnTo>
                  <a:pt x="6289637" y="85026"/>
                </a:lnTo>
                <a:lnTo>
                  <a:pt x="6296025" y="91427"/>
                </a:lnTo>
                <a:lnTo>
                  <a:pt x="6311836" y="91427"/>
                </a:lnTo>
                <a:lnTo>
                  <a:pt x="6318237" y="85026"/>
                </a:lnTo>
                <a:lnTo>
                  <a:pt x="6318237" y="69240"/>
                </a:lnTo>
                <a:close/>
              </a:path>
              <a:path w="6490334" h="1296670">
                <a:moveTo>
                  <a:pt x="6375413" y="69240"/>
                </a:moveTo>
                <a:lnTo>
                  <a:pt x="6369012" y="62852"/>
                </a:lnTo>
                <a:lnTo>
                  <a:pt x="6353213" y="62852"/>
                </a:lnTo>
                <a:lnTo>
                  <a:pt x="6346812" y="69240"/>
                </a:lnTo>
                <a:lnTo>
                  <a:pt x="6346812" y="85026"/>
                </a:lnTo>
                <a:lnTo>
                  <a:pt x="6353213" y="91427"/>
                </a:lnTo>
                <a:lnTo>
                  <a:pt x="6369012" y="91427"/>
                </a:lnTo>
                <a:lnTo>
                  <a:pt x="6375413" y="85026"/>
                </a:lnTo>
                <a:lnTo>
                  <a:pt x="6375413" y="69240"/>
                </a:lnTo>
                <a:close/>
              </a:path>
              <a:path w="6490334" h="1296670">
                <a:moveTo>
                  <a:pt x="6432588" y="69240"/>
                </a:moveTo>
                <a:lnTo>
                  <a:pt x="6426200" y="62852"/>
                </a:lnTo>
                <a:lnTo>
                  <a:pt x="6410388" y="62852"/>
                </a:lnTo>
                <a:lnTo>
                  <a:pt x="6403988" y="69240"/>
                </a:lnTo>
                <a:lnTo>
                  <a:pt x="6403988" y="85026"/>
                </a:lnTo>
                <a:lnTo>
                  <a:pt x="6410388" y="91427"/>
                </a:lnTo>
                <a:lnTo>
                  <a:pt x="6426200" y="91427"/>
                </a:lnTo>
                <a:lnTo>
                  <a:pt x="6432588" y="85026"/>
                </a:lnTo>
                <a:lnTo>
                  <a:pt x="6432588" y="69240"/>
                </a:lnTo>
                <a:close/>
              </a:path>
              <a:path w="6490334" h="1296670">
                <a:moveTo>
                  <a:pt x="6489776" y="69240"/>
                </a:moveTo>
                <a:lnTo>
                  <a:pt x="6483375" y="62852"/>
                </a:lnTo>
                <a:lnTo>
                  <a:pt x="6467564" y="62852"/>
                </a:lnTo>
                <a:lnTo>
                  <a:pt x="6461163" y="69240"/>
                </a:lnTo>
                <a:lnTo>
                  <a:pt x="6461163" y="85026"/>
                </a:lnTo>
                <a:lnTo>
                  <a:pt x="6467564" y="91427"/>
                </a:lnTo>
                <a:lnTo>
                  <a:pt x="6483375" y="91427"/>
                </a:lnTo>
                <a:lnTo>
                  <a:pt x="6489776" y="85026"/>
                </a:lnTo>
                <a:lnTo>
                  <a:pt x="6489776" y="69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40939" y="431545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Limit =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Depth-</a:t>
            </a:r>
            <a:r>
              <a:rPr dirty="0"/>
              <a:t>Limited</a:t>
            </a:r>
            <a:r>
              <a:rPr spc="-35" dirty="0"/>
              <a:t> </a:t>
            </a:r>
            <a:r>
              <a:rPr dirty="0"/>
              <a:t>Search</a:t>
            </a:r>
            <a:r>
              <a:rPr spc="-35" dirty="0"/>
              <a:t> </a:t>
            </a:r>
            <a:r>
              <a:rPr spc="-10" dirty="0"/>
              <a:t>(DLS)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62371" y="1708403"/>
            <a:ext cx="8985885" cy="403987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96875" marR="5080" indent="-384175" algn="just">
              <a:lnSpc>
                <a:spcPct val="93800"/>
              </a:lnSpc>
              <a:spcBef>
                <a:spcPts val="24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Goal-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based agents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use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more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advanced</a:t>
            </a:r>
            <a:r>
              <a:rPr sz="20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factored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or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structured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representations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are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usually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called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planning</a:t>
            </a:r>
            <a:r>
              <a:rPr sz="2800" b="1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agents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96875" marR="5080" indent="-384175" algn="just">
              <a:lnSpc>
                <a:spcPts val="2300"/>
              </a:lnSpc>
              <a:spcBef>
                <a:spcPts val="120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solving</a:t>
            </a:r>
            <a:r>
              <a:rPr sz="2000" spc="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begins</a:t>
            </a:r>
            <a:r>
              <a:rPr sz="2000" spc="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with</a:t>
            </a:r>
            <a:r>
              <a:rPr sz="2000" spc="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precise</a:t>
            </a:r>
            <a:r>
              <a:rPr sz="2000" spc="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definitions</a:t>
            </a:r>
            <a:r>
              <a:rPr sz="20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problems</a:t>
            </a:r>
            <a:r>
              <a:rPr sz="20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their</a:t>
            </a:r>
            <a:r>
              <a:rPr sz="20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solutions</a:t>
            </a:r>
            <a:r>
              <a:rPr sz="2000" spc="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give</a:t>
            </a:r>
            <a:r>
              <a:rPr sz="2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several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examples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illustrate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these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definitions.</a:t>
            </a:r>
            <a:endParaRPr sz="2000">
              <a:latin typeface="Times New Roman"/>
              <a:cs typeface="Times New Roman"/>
            </a:endParaRPr>
          </a:p>
          <a:p>
            <a:pPr marL="396875" marR="5080" indent="-384175" algn="just">
              <a:lnSpc>
                <a:spcPct val="93500"/>
              </a:lnSpc>
              <a:spcBef>
                <a:spcPts val="111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000" spc="3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then</a:t>
            </a:r>
            <a:r>
              <a:rPr sz="2000" spc="3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describe</a:t>
            </a:r>
            <a:r>
              <a:rPr sz="2000" spc="3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several</a:t>
            </a:r>
            <a:r>
              <a:rPr sz="2000" spc="3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general-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purpose</a:t>
            </a:r>
            <a:r>
              <a:rPr sz="2000" spc="3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3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algorithms</a:t>
            </a:r>
            <a:r>
              <a:rPr sz="2000" spc="3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spc="3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3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spc="3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used</a:t>
            </a:r>
            <a:r>
              <a:rPr sz="2000" spc="3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36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 solve</a:t>
            </a:r>
            <a:r>
              <a:rPr sz="2000" spc="17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these</a:t>
            </a:r>
            <a:r>
              <a:rPr sz="2000" spc="17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problems.</a:t>
            </a:r>
            <a:r>
              <a:rPr sz="2000" spc="17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000" spc="17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will</a:t>
            </a:r>
            <a:r>
              <a:rPr sz="2000" spc="17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see</a:t>
            </a:r>
            <a:r>
              <a:rPr sz="2000" spc="17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several</a:t>
            </a:r>
            <a:r>
              <a:rPr sz="2000" spc="17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uninformed</a:t>
            </a:r>
            <a:r>
              <a:rPr sz="2000" spc="17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17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algorithms—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algorithms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given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information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about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other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than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definition.</a:t>
            </a:r>
            <a:endParaRPr sz="2000">
              <a:latin typeface="Times New Roman"/>
              <a:cs typeface="Times New Roman"/>
            </a:endParaRPr>
          </a:p>
          <a:p>
            <a:pPr marL="396875" marR="5080" indent="-384175" algn="just">
              <a:lnSpc>
                <a:spcPct val="93800"/>
              </a:lnSpc>
              <a:spcBef>
                <a:spcPts val="121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Although</a:t>
            </a:r>
            <a:r>
              <a:rPr sz="20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some</a:t>
            </a:r>
            <a:r>
              <a:rPr sz="20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these</a:t>
            </a:r>
            <a:r>
              <a:rPr sz="20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algorithms</a:t>
            </a:r>
            <a:r>
              <a:rPr sz="20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solve</a:t>
            </a:r>
            <a:r>
              <a:rPr sz="20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any</a:t>
            </a:r>
            <a:r>
              <a:rPr sz="20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solvable</a:t>
            </a:r>
            <a:r>
              <a:rPr sz="2800" b="1" i="1" spc="2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,</a:t>
            </a:r>
            <a:r>
              <a:rPr sz="20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none</a:t>
            </a:r>
            <a:r>
              <a:rPr sz="20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38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 them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do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efficiently.</a:t>
            </a:r>
            <a:endParaRPr sz="2000">
              <a:latin typeface="Times New Roman"/>
              <a:cs typeface="Times New Roman"/>
            </a:endParaRPr>
          </a:p>
          <a:p>
            <a:pPr marL="396875" marR="5080" indent="-384175" algn="just">
              <a:lnSpc>
                <a:spcPts val="2300"/>
              </a:lnSpc>
              <a:spcBef>
                <a:spcPts val="126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Informed</a:t>
            </a:r>
            <a:r>
              <a:rPr sz="2000" spc="48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  algorithms,  on</a:t>
            </a:r>
            <a:r>
              <a:rPr sz="2000" spc="4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  other</a:t>
            </a:r>
            <a:r>
              <a:rPr sz="2000" spc="4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hand,  can</a:t>
            </a:r>
            <a:r>
              <a:rPr sz="2000" spc="5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do</a:t>
            </a:r>
            <a:r>
              <a:rPr sz="2000" spc="4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quite  well</a:t>
            </a:r>
            <a:r>
              <a:rPr sz="2000" spc="4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given</a:t>
            </a:r>
            <a:r>
              <a:rPr sz="2000" spc="5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some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guidance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on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where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look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solutions.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64" y="1924046"/>
            <a:ext cx="3158952" cy="4019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0230" y="1720596"/>
            <a:ext cx="9986645" cy="22231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96240" marR="5080" indent="-383540">
              <a:lnSpc>
                <a:spcPts val="2210"/>
              </a:lnSpc>
              <a:spcBef>
                <a:spcPts val="33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It’s</a:t>
            </a:r>
            <a:r>
              <a:rPr sz="20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Depth</a:t>
            </a:r>
            <a:r>
              <a:rPr sz="2000" spc="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First</a:t>
            </a:r>
            <a:r>
              <a:rPr sz="2000" spc="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Search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,</a:t>
            </a:r>
            <a:r>
              <a:rPr sz="20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but</a:t>
            </a:r>
            <a:r>
              <a:rPr sz="20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does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one</a:t>
            </a:r>
            <a:r>
              <a:rPr sz="20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level</a:t>
            </a:r>
            <a:r>
              <a:rPr sz="20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at</a:t>
            </a:r>
            <a:r>
              <a:rPr sz="20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time,</a:t>
            </a:r>
            <a:r>
              <a:rPr sz="20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gradually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increasing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limit,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until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found.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3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Combine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benefits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depth-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breadth-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search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like</a:t>
            </a:r>
            <a:r>
              <a:rPr sz="2000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DFS,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modest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memory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requirements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O(bd)</a:t>
            </a:r>
            <a:endParaRPr sz="2000">
              <a:latin typeface="Times New Roman"/>
              <a:cs typeface="Times New Roman"/>
            </a:endParaRPr>
          </a:p>
          <a:p>
            <a:pPr marL="396240" marR="5715" indent="-383540">
              <a:lnSpc>
                <a:spcPts val="2300"/>
              </a:lnSpc>
              <a:spcBef>
                <a:spcPts val="117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like</a:t>
            </a:r>
            <a:r>
              <a:rPr sz="2000" spc="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BFS,</a:t>
            </a:r>
            <a:r>
              <a:rPr sz="2000" spc="1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complete</a:t>
            </a:r>
            <a:r>
              <a:rPr sz="20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when</a:t>
            </a:r>
            <a:r>
              <a:rPr sz="2000" spc="1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branching</a:t>
            </a:r>
            <a:r>
              <a:rPr sz="2000" spc="1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factor</a:t>
            </a:r>
            <a:r>
              <a:rPr sz="20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1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finite,</a:t>
            </a:r>
            <a:r>
              <a:rPr sz="2000" spc="1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1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optimal</a:t>
            </a:r>
            <a:r>
              <a:rPr sz="20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when</a:t>
            </a:r>
            <a:r>
              <a:rPr sz="20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1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spc="1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1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191B0E"/>
                </a:solidFill>
                <a:latin typeface="Times New Roman"/>
                <a:cs typeface="Times New Roman"/>
              </a:rPr>
              <a:t>a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non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decreasing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function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dept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6499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2670" algn="l"/>
              </a:tabLst>
            </a:pPr>
            <a:r>
              <a:rPr dirty="0"/>
              <a:t>Iterative</a:t>
            </a:r>
            <a:r>
              <a:rPr spc="-35" dirty="0"/>
              <a:t> </a:t>
            </a:r>
            <a:r>
              <a:rPr spc="-10" dirty="0"/>
              <a:t>Deepening</a:t>
            </a:r>
            <a:r>
              <a:rPr dirty="0"/>
              <a:t>	</a:t>
            </a:r>
            <a:r>
              <a:rPr spc="-10" dirty="0"/>
              <a:t>Search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2604" y="2165604"/>
            <a:ext cx="8488680" cy="33540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May</a:t>
            </a:r>
            <a:r>
              <a:rPr sz="2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seem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wasteful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because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states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generated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multiple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times</a:t>
            </a:r>
            <a:endParaRPr sz="2000">
              <a:latin typeface="Times New Roman"/>
              <a:cs typeface="Times New Roman"/>
            </a:endParaRPr>
          </a:p>
          <a:p>
            <a:pPr marL="396240" marR="5080" indent="-383540">
              <a:lnSpc>
                <a:spcPts val="2280"/>
              </a:lnSpc>
              <a:spcBef>
                <a:spcPts val="118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but</a:t>
            </a:r>
            <a:r>
              <a:rPr sz="2000" spc="1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actually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2000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very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costly,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because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at</a:t>
            </a:r>
            <a:r>
              <a:rPr sz="2000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bottom</a:t>
            </a:r>
            <a:r>
              <a:rPr sz="2000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level</a:t>
            </a:r>
            <a:r>
              <a:rPr sz="2000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0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generated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only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once</a:t>
            </a:r>
            <a:endParaRPr sz="2000">
              <a:latin typeface="Times New Roman"/>
              <a:cs typeface="Times New Roman"/>
            </a:endParaRPr>
          </a:p>
          <a:p>
            <a:pPr marL="396240" marR="5080" indent="-383540">
              <a:lnSpc>
                <a:spcPts val="2210"/>
              </a:lnSpc>
              <a:spcBef>
                <a:spcPts val="1280"/>
              </a:spcBef>
              <a:buFont typeface="Franklin Gothic Book"/>
              <a:buChar char="■"/>
              <a:tabLst>
                <a:tab pos="396240" algn="l"/>
                <a:tab pos="396875" algn="l"/>
                <a:tab pos="742950" algn="l"/>
                <a:tab pos="1743710" algn="l"/>
                <a:tab pos="2806700" algn="l"/>
                <a:tab pos="3251835" algn="l"/>
                <a:tab pos="4317365" algn="l"/>
                <a:tab pos="4664075" algn="l"/>
                <a:tab pos="5320030" algn="l"/>
                <a:tab pos="6297930" algn="l"/>
                <a:tab pos="7560309" algn="l"/>
                <a:tab pos="7863840" algn="l"/>
              </a:tabLst>
            </a:pP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practice,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however,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overhead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these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multiple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expansions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small,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because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most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towards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leaves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(bottom)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tree:</a:t>
            </a:r>
            <a:endParaRPr sz="2000">
              <a:latin typeface="Times New Roman"/>
              <a:cs typeface="Times New Roman"/>
            </a:endParaRPr>
          </a:p>
          <a:p>
            <a:pPr marL="396875" marR="5080" indent="530225">
              <a:lnSpc>
                <a:spcPts val="2180"/>
              </a:lnSpc>
              <a:spcBef>
                <a:spcPts val="1315"/>
              </a:spcBef>
            </a:pP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thus,</a:t>
            </a:r>
            <a:r>
              <a:rPr sz="2000" i="1" spc="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10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000" i="1" spc="1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i="1" spc="1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000" i="1" spc="1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evaluated</a:t>
            </a:r>
            <a:r>
              <a:rPr sz="2000" i="1" spc="1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several</a:t>
            </a:r>
            <a:r>
              <a:rPr sz="2000" i="1" spc="1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times</a:t>
            </a:r>
            <a:r>
              <a:rPr sz="2000" i="1" spc="10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(towards</a:t>
            </a:r>
            <a:r>
              <a:rPr sz="2000" i="1" spc="1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top</a:t>
            </a:r>
            <a:r>
              <a:rPr sz="2000" i="1" spc="10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i="1" spc="1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tree)</a:t>
            </a:r>
            <a:r>
              <a:rPr sz="2000" i="1" spc="10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are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relatively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small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number.</a:t>
            </a:r>
            <a:endParaRPr sz="2000">
              <a:latin typeface="Times New Roman"/>
              <a:cs typeface="Times New Roman"/>
            </a:endParaRPr>
          </a:p>
          <a:p>
            <a:pPr marL="396240" marR="5080" indent="-383540">
              <a:lnSpc>
                <a:spcPts val="2210"/>
              </a:lnSpc>
              <a:spcBef>
                <a:spcPts val="13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Iterative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depending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 the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preferred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uninformed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method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when</a:t>
            </a:r>
            <a:r>
              <a:rPr sz="20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large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depth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unknown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2604" y="629412"/>
            <a:ext cx="6499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2670" algn="l"/>
              </a:tabLst>
            </a:pPr>
            <a:r>
              <a:rPr dirty="0"/>
              <a:t>Iterative</a:t>
            </a:r>
            <a:r>
              <a:rPr spc="-35" dirty="0"/>
              <a:t> </a:t>
            </a:r>
            <a:r>
              <a:rPr spc="-10" dirty="0"/>
              <a:t>Deepening</a:t>
            </a:r>
            <a:r>
              <a:rPr dirty="0"/>
              <a:t>	</a:t>
            </a:r>
            <a:r>
              <a:rPr spc="-10" dirty="0"/>
              <a:t>Search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2413952"/>
            <a:ext cx="7620000" cy="3543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75920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2670" algn="l"/>
              </a:tabLst>
            </a:pPr>
            <a:r>
              <a:rPr dirty="0"/>
              <a:t>Iterative</a:t>
            </a:r>
            <a:r>
              <a:rPr spc="-35" dirty="0"/>
              <a:t> </a:t>
            </a:r>
            <a:r>
              <a:rPr spc="-10" dirty="0"/>
              <a:t>Deepening</a:t>
            </a:r>
            <a:r>
              <a:rPr dirty="0"/>
              <a:t>	Search</a:t>
            </a:r>
            <a:r>
              <a:rPr spc="-105" dirty="0"/>
              <a:t> </a:t>
            </a:r>
            <a:r>
              <a:rPr i="1" dirty="0">
                <a:latin typeface="Bookman Old Style Bold Italic"/>
                <a:cs typeface="Bookman Old Style Bold Italic"/>
              </a:rPr>
              <a:t>l</a:t>
            </a:r>
            <a:r>
              <a:rPr i="1" spc="-395" dirty="0">
                <a:latin typeface="Bookman Old Style Bold Italic"/>
                <a:cs typeface="Bookman Old Style Bold Italic"/>
              </a:rPr>
              <a:t> </a:t>
            </a:r>
            <a:r>
              <a:rPr spc="-25" dirty="0"/>
              <a:t>=0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0896" y="2323533"/>
            <a:ext cx="7620000" cy="3543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76428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2670" algn="l"/>
              </a:tabLst>
            </a:pPr>
            <a:r>
              <a:rPr dirty="0"/>
              <a:t>Iterative</a:t>
            </a:r>
            <a:r>
              <a:rPr spc="-35" dirty="0"/>
              <a:t> </a:t>
            </a:r>
            <a:r>
              <a:rPr spc="-10" dirty="0"/>
              <a:t>Deepening</a:t>
            </a:r>
            <a:r>
              <a:rPr dirty="0"/>
              <a:t>	Search</a:t>
            </a:r>
            <a:r>
              <a:rPr spc="-55" dirty="0"/>
              <a:t> </a:t>
            </a:r>
            <a:r>
              <a:rPr i="1" dirty="0">
                <a:latin typeface="Bookman Old Style Bold Italic"/>
                <a:cs typeface="Bookman Old Style Bold Italic"/>
              </a:rPr>
              <a:t>l</a:t>
            </a:r>
            <a:r>
              <a:rPr i="1" spc="-45" dirty="0">
                <a:latin typeface="Bookman Old Style Bold Italic"/>
                <a:cs typeface="Bookman Old Style Bold Italic"/>
              </a:rPr>
              <a:t> </a:t>
            </a:r>
            <a:r>
              <a:rPr spc="-25" dirty="0"/>
              <a:t>=1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447801"/>
            <a:ext cx="7620000" cy="35528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76428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2670" algn="l"/>
              </a:tabLst>
            </a:pPr>
            <a:r>
              <a:rPr dirty="0"/>
              <a:t>Iterative</a:t>
            </a:r>
            <a:r>
              <a:rPr spc="-35" dirty="0"/>
              <a:t> </a:t>
            </a:r>
            <a:r>
              <a:rPr spc="-10" dirty="0"/>
              <a:t>Deepening</a:t>
            </a:r>
            <a:r>
              <a:rPr dirty="0"/>
              <a:t>	Search</a:t>
            </a:r>
            <a:r>
              <a:rPr spc="-55" dirty="0"/>
              <a:t> </a:t>
            </a:r>
            <a:r>
              <a:rPr i="1" dirty="0">
                <a:latin typeface="Bookman Old Style Bold Italic"/>
                <a:cs typeface="Bookman Old Style Bold Italic"/>
              </a:rPr>
              <a:t>l</a:t>
            </a:r>
            <a:r>
              <a:rPr i="1" spc="-45" dirty="0">
                <a:latin typeface="Bookman Old Style Bold Italic"/>
                <a:cs typeface="Bookman Old Style Bold Italic"/>
              </a:rPr>
              <a:t> </a:t>
            </a:r>
            <a:r>
              <a:rPr spc="-25" dirty="0"/>
              <a:t>=2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447800"/>
            <a:ext cx="7620000" cy="3543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75920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2670" algn="l"/>
              </a:tabLst>
            </a:pPr>
            <a:r>
              <a:rPr dirty="0"/>
              <a:t>Iterative</a:t>
            </a:r>
            <a:r>
              <a:rPr spc="-35" dirty="0"/>
              <a:t> </a:t>
            </a:r>
            <a:r>
              <a:rPr spc="-10" dirty="0"/>
              <a:t>Deepening</a:t>
            </a:r>
            <a:r>
              <a:rPr dirty="0"/>
              <a:t>	Search</a:t>
            </a:r>
            <a:r>
              <a:rPr spc="-105" dirty="0"/>
              <a:t> </a:t>
            </a:r>
            <a:r>
              <a:rPr i="1" dirty="0">
                <a:latin typeface="Bookman Old Style Bold Italic"/>
                <a:cs typeface="Bookman Old Style Bold Italic"/>
              </a:rPr>
              <a:t>l</a:t>
            </a:r>
            <a:r>
              <a:rPr i="1" spc="-395" dirty="0">
                <a:latin typeface="Bookman Old Style Bold Italic"/>
                <a:cs typeface="Bookman Old Style Bold Italic"/>
              </a:rPr>
              <a:t> </a:t>
            </a:r>
            <a:r>
              <a:rPr spc="-25" dirty="0"/>
              <a:t>=3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2339" y="1479803"/>
            <a:ext cx="6979284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15"/>
              </a:spcBef>
            </a:pPr>
            <a:r>
              <a:rPr sz="3200" dirty="0">
                <a:latin typeface="Tahoma"/>
                <a:cs typeface="Tahoma"/>
              </a:rPr>
              <a:t>Combines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the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best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of</a:t>
            </a:r>
            <a:r>
              <a:rPr sz="3200" spc="2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breadth-</a:t>
            </a:r>
            <a:r>
              <a:rPr sz="3200" dirty="0">
                <a:latin typeface="Tahoma"/>
                <a:cs typeface="Tahoma"/>
              </a:rPr>
              <a:t>first</a:t>
            </a:r>
            <a:r>
              <a:rPr sz="3200" spc="20" dirty="0">
                <a:latin typeface="Tahoma"/>
                <a:cs typeface="Tahoma"/>
              </a:rPr>
              <a:t> </a:t>
            </a:r>
            <a:r>
              <a:rPr sz="3200" spc="-25" dirty="0">
                <a:latin typeface="Tahoma"/>
                <a:cs typeface="Tahoma"/>
              </a:rPr>
              <a:t>and </a:t>
            </a:r>
            <a:r>
              <a:rPr sz="3200" dirty="0">
                <a:latin typeface="Tahoma"/>
                <a:cs typeface="Tahoma"/>
              </a:rPr>
              <a:t>depth-first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search</a:t>
            </a:r>
            <a:r>
              <a:rPr sz="3200" spc="-1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strategies.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3600" y="3048000"/>
            <a:ext cx="7848600" cy="2362200"/>
          </a:xfrm>
          <a:custGeom>
            <a:avLst/>
            <a:gdLst/>
            <a:ahLst/>
            <a:cxnLst/>
            <a:rect l="l" t="t" r="r" b="b"/>
            <a:pathLst>
              <a:path w="7848600" h="2362200">
                <a:moveTo>
                  <a:pt x="7848600" y="0"/>
                </a:moveTo>
                <a:lnTo>
                  <a:pt x="0" y="0"/>
                </a:lnTo>
                <a:lnTo>
                  <a:pt x="0" y="2362200"/>
                </a:lnTo>
                <a:lnTo>
                  <a:pt x="7848600" y="2362200"/>
                </a:lnTo>
                <a:lnTo>
                  <a:pt x="784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25039" y="3002787"/>
            <a:ext cx="3198495" cy="20675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42265" indent="-342265">
              <a:lnSpc>
                <a:spcPct val="100000"/>
              </a:lnSpc>
              <a:spcBef>
                <a:spcPts val="725"/>
              </a:spcBef>
              <a:buChar char="•"/>
              <a:tabLst>
                <a:tab pos="342265" algn="l"/>
                <a:tab pos="342900" algn="l"/>
              </a:tabLst>
            </a:pPr>
            <a:r>
              <a:rPr sz="2800" spc="-10" dirty="0">
                <a:latin typeface="Tahoma"/>
                <a:cs typeface="Tahoma"/>
              </a:rPr>
              <a:t>Completeness:</a:t>
            </a:r>
            <a:endParaRPr sz="2800">
              <a:latin typeface="Tahoma"/>
              <a:cs typeface="Tahoma"/>
            </a:endParaRPr>
          </a:p>
          <a:p>
            <a:pPr marL="342265" indent="-342265">
              <a:lnSpc>
                <a:spcPct val="100000"/>
              </a:lnSpc>
              <a:spcBef>
                <a:spcPts val="620"/>
              </a:spcBef>
              <a:buChar char="•"/>
              <a:tabLst>
                <a:tab pos="342265" algn="l"/>
                <a:tab pos="342900" algn="l"/>
              </a:tabLst>
            </a:pPr>
            <a:r>
              <a:rPr sz="2800" dirty="0">
                <a:latin typeface="Tahoma"/>
                <a:cs typeface="Tahoma"/>
              </a:rPr>
              <a:t>Time</a:t>
            </a:r>
            <a:r>
              <a:rPr sz="2800" spc="-10" dirty="0">
                <a:latin typeface="Tahoma"/>
                <a:cs typeface="Tahoma"/>
              </a:rPr>
              <a:t> complexity:</a:t>
            </a:r>
            <a:endParaRPr sz="2800">
              <a:latin typeface="Tahoma"/>
              <a:cs typeface="Tahoma"/>
            </a:endParaRPr>
          </a:p>
          <a:p>
            <a:pPr marL="342265" indent="-342265">
              <a:lnSpc>
                <a:spcPct val="100000"/>
              </a:lnSpc>
              <a:spcBef>
                <a:spcPts val="650"/>
              </a:spcBef>
              <a:buChar char="•"/>
              <a:tabLst>
                <a:tab pos="342265" algn="l"/>
                <a:tab pos="342900" algn="l"/>
              </a:tabLst>
            </a:pPr>
            <a:r>
              <a:rPr sz="2800" dirty="0">
                <a:latin typeface="Tahoma"/>
                <a:cs typeface="Tahoma"/>
              </a:rPr>
              <a:t>Space </a:t>
            </a:r>
            <a:r>
              <a:rPr sz="2800" spc="-10" dirty="0">
                <a:latin typeface="Tahoma"/>
                <a:cs typeface="Tahoma"/>
              </a:rPr>
              <a:t>complexity:</a:t>
            </a:r>
            <a:endParaRPr sz="2800">
              <a:latin typeface="Tahoma"/>
              <a:cs typeface="Tahoma"/>
            </a:endParaRPr>
          </a:p>
          <a:p>
            <a:pPr marL="342265" indent="-342265">
              <a:lnSpc>
                <a:spcPct val="100000"/>
              </a:lnSpc>
              <a:spcBef>
                <a:spcPts val="745"/>
              </a:spcBef>
              <a:buChar char="•"/>
              <a:tabLst>
                <a:tab pos="342265" algn="l"/>
                <a:tab pos="342900" algn="l"/>
              </a:tabLst>
            </a:pPr>
            <a:r>
              <a:rPr sz="2800" spc="-10" dirty="0">
                <a:latin typeface="Tahoma"/>
                <a:cs typeface="Tahoma"/>
              </a:rPr>
              <a:t>Optimality: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5857240" y="3025913"/>
            <a:ext cx="3202940" cy="20447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40"/>
              </a:spcBef>
            </a:pPr>
            <a:r>
              <a:rPr sz="2800" spc="-20" dirty="0">
                <a:latin typeface="Tahoma"/>
                <a:cs typeface="Tahoma"/>
              </a:rPr>
              <a:t>Yes,</a:t>
            </a:r>
            <a:endParaRPr sz="2800">
              <a:latin typeface="Tahoma"/>
              <a:cs typeface="Tahoma"/>
            </a:endParaRPr>
          </a:p>
          <a:p>
            <a:pPr marL="25400">
              <a:lnSpc>
                <a:spcPct val="100000"/>
              </a:lnSpc>
              <a:spcBef>
                <a:spcPts val="475"/>
              </a:spcBef>
            </a:pPr>
            <a:r>
              <a:rPr sz="2950" i="1" spc="-70" dirty="0">
                <a:latin typeface="Tahoma"/>
                <a:cs typeface="Tahoma"/>
              </a:rPr>
              <a:t>O(b</a:t>
            </a:r>
            <a:r>
              <a:rPr sz="2950" i="1" spc="-145" dirty="0">
                <a:latin typeface="Tahoma"/>
                <a:cs typeface="Tahoma"/>
              </a:rPr>
              <a:t> </a:t>
            </a:r>
            <a:r>
              <a:rPr sz="3000" i="1" spc="-37" baseline="22222" dirty="0">
                <a:latin typeface="Tahoma"/>
                <a:cs typeface="Tahoma"/>
              </a:rPr>
              <a:t>d</a:t>
            </a:r>
            <a:r>
              <a:rPr sz="2950" i="1" spc="-25" dirty="0">
                <a:latin typeface="Tahoma"/>
                <a:cs typeface="Tahoma"/>
              </a:rPr>
              <a:t>)</a:t>
            </a:r>
            <a:endParaRPr sz="2950">
              <a:latin typeface="Tahoma"/>
              <a:cs typeface="Tahoma"/>
            </a:endParaRPr>
          </a:p>
          <a:p>
            <a:pPr marL="25400">
              <a:lnSpc>
                <a:spcPct val="100000"/>
              </a:lnSpc>
              <a:spcBef>
                <a:spcPts val="465"/>
              </a:spcBef>
            </a:pPr>
            <a:r>
              <a:rPr sz="2950" i="1" spc="-10" dirty="0">
                <a:latin typeface="Tahoma"/>
                <a:cs typeface="Tahoma"/>
              </a:rPr>
              <a:t>O(bd)</a:t>
            </a:r>
            <a:endParaRPr sz="2950">
              <a:latin typeface="Tahoma"/>
              <a:cs typeface="Tahoma"/>
            </a:endParaRPr>
          </a:p>
          <a:p>
            <a:pPr marL="25400">
              <a:lnSpc>
                <a:spcPct val="100000"/>
              </a:lnSpc>
              <a:spcBef>
                <a:spcPts val="715"/>
              </a:spcBef>
            </a:pPr>
            <a:r>
              <a:rPr sz="2800" dirty="0">
                <a:latin typeface="Tahoma"/>
                <a:cs typeface="Tahoma"/>
              </a:rPr>
              <a:t>Yes,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if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step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cost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=</a:t>
            </a:r>
            <a:r>
              <a:rPr sz="2800" spc="-30" dirty="0">
                <a:latin typeface="Tahoma"/>
                <a:cs typeface="Tahoma"/>
              </a:rPr>
              <a:t> </a:t>
            </a:r>
            <a:r>
              <a:rPr sz="2800" spc="-50" dirty="0">
                <a:latin typeface="Tahoma"/>
                <a:cs typeface="Tahoma"/>
              </a:rPr>
              <a:t>1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6499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2670" algn="l"/>
              </a:tabLst>
            </a:pPr>
            <a:r>
              <a:rPr dirty="0"/>
              <a:t>Iterative</a:t>
            </a:r>
            <a:r>
              <a:rPr spc="-35" dirty="0"/>
              <a:t> </a:t>
            </a:r>
            <a:r>
              <a:rPr spc="-10" dirty="0"/>
              <a:t>Deepening</a:t>
            </a:r>
            <a:r>
              <a:rPr dirty="0"/>
              <a:t>	</a:t>
            </a:r>
            <a:r>
              <a:rPr spc="-10" dirty="0"/>
              <a:t>Search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4939" y="2155444"/>
            <a:ext cx="8633460" cy="291846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422275" indent="-384175">
              <a:lnSpc>
                <a:spcPct val="100000"/>
              </a:lnSpc>
              <a:spcBef>
                <a:spcPts val="985"/>
              </a:spcBef>
              <a:buFont typeface="Franklin Gothic Book"/>
              <a:buChar char="■"/>
              <a:tabLst>
                <a:tab pos="422275" algn="l"/>
              </a:tabLst>
            </a:pPr>
            <a:r>
              <a:rPr sz="4000" u="heavy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Times New Roman"/>
                <a:cs typeface="Times New Roman"/>
              </a:rPr>
              <a:t>Complete?</a:t>
            </a:r>
            <a:r>
              <a:rPr sz="4000" spc="-204" dirty="0">
                <a:solidFill>
                  <a:srgbClr val="CC0099"/>
                </a:solidFill>
                <a:latin typeface="Times New Roman"/>
                <a:cs typeface="Times New Roman"/>
              </a:rPr>
              <a:t> </a:t>
            </a:r>
            <a:r>
              <a:rPr sz="4000" spc="-85" dirty="0">
                <a:solidFill>
                  <a:srgbClr val="191B0E"/>
                </a:solidFill>
                <a:latin typeface="Times New Roman"/>
                <a:cs typeface="Times New Roman"/>
              </a:rPr>
              <a:t>Yes</a:t>
            </a:r>
            <a:r>
              <a:rPr sz="4000" spc="-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191B0E"/>
                </a:solidFill>
                <a:latin typeface="Times New Roman"/>
                <a:cs typeface="Times New Roman"/>
              </a:rPr>
              <a:t>(</a:t>
            </a:r>
            <a:r>
              <a:rPr sz="4000" i="1" dirty="0">
                <a:solidFill>
                  <a:srgbClr val="191B0E"/>
                </a:solidFill>
                <a:latin typeface="Times New Roman"/>
                <a:cs typeface="Times New Roman"/>
              </a:rPr>
              <a:t>b</a:t>
            </a:r>
            <a:r>
              <a:rPr sz="4000" i="1" spc="-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spc="-10" dirty="0">
                <a:solidFill>
                  <a:srgbClr val="191B0E"/>
                </a:solidFill>
                <a:latin typeface="Times New Roman"/>
                <a:cs typeface="Times New Roman"/>
              </a:rPr>
              <a:t>finite)</a:t>
            </a:r>
            <a:endParaRPr sz="4000">
              <a:latin typeface="Times New Roman"/>
              <a:cs typeface="Times New Roman"/>
            </a:endParaRPr>
          </a:p>
          <a:p>
            <a:pPr marL="422275" indent="-384175">
              <a:lnSpc>
                <a:spcPct val="100000"/>
              </a:lnSpc>
              <a:spcBef>
                <a:spcPts val="890"/>
              </a:spcBef>
              <a:buFont typeface="Franklin Gothic Book"/>
              <a:buChar char="■"/>
              <a:tabLst>
                <a:tab pos="422275" algn="l"/>
                <a:tab pos="1955164" algn="l"/>
              </a:tabLst>
            </a:pPr>
            <a:r>
              <a:rPr sz="4000" u="heavy" spc="-1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Times New Roman"/>
                <a:cs typeface="Times New Roman"/>
              </a:rPr>
              <a:t>Time?</a:t>
            </a:r>
            <a:r>
              <a:rPr sz="4000" dirty="0">
                <a:solidFill>
                  <a:srgbClr val="CC0099"/>
                </a:solidFill>
                <a:latin typeface="Times New Roman"/>
                <a:cs typeface="Times New Roman"/>
              </a:rPr>
              <a:t>	</a:t>
            </a:r>
            <a:r>
              <a:rPr sz="4000" i="1" dirty="0">
                <a:solidFill>
                  <a:srgbClr val="191B0E"/>
                </a:solidFill>
                <a:latin typeface="Times New Roman"/>
                <a:cs typeface="Times New Roman"/>
              </a:rPr>
              <a:t>d</a:t>
            </a:r>
            <a:r>
              <a:rPr sz="4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i="1" dirty="0">
                <a:solidFill>
                  <a:srgbClr val="191B0E"/>
                </a:solidFill>
                <a:latin typeface="Times New Roman"/>
                <a:cs typeface="Times New Roman"/>
              </a:rPr>
              <a:t>b</a:t>
            </a:r>
            <a:r>
              <a:rPr sz="4050" i="1" baseline="24691" dirty="0">
                <a:solidFill>
                  <a:srgbClr val="191B0E"/>
                </a:solidFill>
                <a:latin typeface="Times New Roman"/>
                <a:cs typeface="Times New Roman"/>
              </a:rPr>
              <a:t>1</a:t>
            </a:r>
            <a:r>
              <a:rPr sz="4050" i="1" spc="465" baseline="24691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i="1" dirty="0">
                <a:solidFill>
                  <a:srgbClr val="191B0E"/>
                </a:solidFill>
                <a:latin typeface="Times New Roman"/>
                <a:cs typeface="Times New Roman"/>
              </a:rPr>
              <a:t>+ (d-1)b</a:t>
            </a:r>
            <a:r>
              <a:rPr sz="4050" i="1" baseline="24691" dirty="0">
                <a:solidFill>
                  <a:srgbClr val="191B0E"/>
                </a:solidFill>
                <a:latin typeface="Times New Roman"/>
                <a:cs typeface="Times New Roman"/>
              </a:rPr>
              <a:t>2</a:t>
            </a:r>
            <a:r>
              <a:rPr sz="4050" i="1" spc="465" baseline="24691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i="1" dirty="0">
                <a:solidFill>
                  <a:srgbClr val="191B0E"/>
                </a:solidFill>
                <a:latin typeface="Times New Roman"/>
                <a:cs typeface="Times New Roman"/>
              </a:rPr>
              <a:t>+ …</a:t>
            </a:r>
            <a:r>
              <a:rPr sz="4000" i="1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i="1" dirty="0">
                <a:solidFill>
                  <a:srgbClr val="191B0E"/>
                </a:solidFill>
                <a:latin typeface="Times New Roman"/>
                <a:cs typeface="Times New Roman"/>
              </a:rPr>
              <a:t>+ b</a:t>
            </a:r>
            <a:r>
              <a:rPr sz="4050" i="1" baseline="24691" dirty="0">
                <a:solidFill>
                  <a:srgbClr val="191B0E"/>
                </a:solidFill>
                <a:latin typeface="Times New Roman"/>
                <a:cs typeface="Times New Roman"/>
              </a:rPr>
              <a:t>d</a:t>
            </a:r>
            <a:r>
              <a:rPr sz="4050" i="1" spc="465" baseline="24691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i="1" dirty="0">
                <a:solidFill>
                  <a:srgbClr val="191B0E"/>
                </a:solidFill>
                <a:latin typeface="Times New Roman"/>
                <a:cs typeface="Times New Roman"/>
              </a:rPr>
              <a:t>=</a:t>
            </a:r>
            <a:r>
              <a:rPr sz="4000" i="1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O(b</a:t>
            </a:r>
            <a:r>
              <a:rPr sz="4050" i="1" spc="-15" baseline="24691" dirty="0">
                <a:solidFill>
                  <a:srgbClr val="191B0E"/>
                </a:solidFill>
                <a:latin typeface="Times New Roman"/>
                <a:cs typeface="Times New Roman"/>
              </a:rPr>
              <a:t>d</a:t>
            </a:r>
            <a:r>
              <a:rPr sz="4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  <a:p>
            <a:pPr marL="422275" indent="-384175">
              <a:lnSpc>
                <a:spcPct val="100000"/>
              </a:lnSpc>
              <a:spcBef>
                <a:spcPts val="910"/>
              </a:spcBef>
              <a:buFont typeface="Franklin Gothic Book"/>
              <a:buChar char="■"/>
              <a:tabLst>
                <a:tab pos="422275" algn="l"/>
              </a:tabLst>
            </a:pPr>
            <a:r>
              <a:rPr sz="4000" u="heavy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Times New Roman"/>
                <a:cs typeface="Times New Roman"/>
              </a:rPr>
              <a:t>Space?</a:t>
            </a:r>
            <a:r>
              <a:rPr sz="4000" spc="-15" dirty="0">
                <a:solidFill>
                  <a:srgbClr val="CC0099"/>
                </a:solidFill>
                <a:latin typeface="Times New Roman"/>
                <a:cs typeface="Times New Roman"/>
              </a:rPr>
              <a:t> </a:t>
            </a:r>
            <a:r>
              <a:rPr sz="4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O(bd)</a:t>
            </a:r>
            <a:endParaRPr sz="4000">
              <a:latin typeface="Times New Roman"/>
              <a:cs typeface="Times New Roman"/>
            </a:endParaRPr>
          </a:p>
          <a:p>
            <a:pPr marL="422275" indent="-384175">
              <a:lnSpc>
                <a:spcPct val="100000"/>
              </a:lnSpc>
              <a:spcBef>
                <a:spcPts val="890"/>
              </a:spcBef>
              <a:buFont typeface="Franklin Gothic Book"/>
              <a:buChar char="■"/>
              <a:tabLst>
                <a:tab pos="422275" algn="l"/>
              </a:tabLst>
            </a:pPr>
            <a:r>
              <a:rPr sz="4000" u="heavy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Times New Roman"/>
                <a:cs typeface="Times New Roman"/>
              </a:rPr>
              <a:t>Optimal?</a:t>
            </a:r>
            <a:r>
              <a:rPr sz="4000" spc="-185" dirty="0">
                <a:solidFill>
                  <a:srgbClr val="CC0099"/>
                </a:solidFill>
                <a:latin typeface="Times New Roman"/>
                <a:cs typeface="Times New Roman"/>
              </a:rPr>
              <a:t> </a:t>
            </a:r>
            <a:r>
              <a:rPr sz="4000" spc="-55" dirty="0">
                <a:solidFill>
                  <a:srgbClr val="191B0E"/>
                </a:solidFill>
                <a:latin typeface="Times New Roman"/>
                <a:cs typeface="Times New Roman"/>
              </a:rPr>
              <a:t>Yes,</a:t>
            </a:r>
            <a:r>
              <a:rPr sz="4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4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191B0E"/>
                </a:solidFill>
                <a:latin typeface="Times New Roman"/>
                <a:cs typeface="Times New Roman"/>
              </a:rPr>
              <a:t>step</a:t>
            </a:r>
            <a:r>
              <a:rPr sz="4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191B0E"/>
                </a:solidFill>
                <a:latin typeface="Times New Roman"/>
                <a:cs typeface="Times New Roman"/>
              </a:rPr>
              <a:t>costs</a:t>
            </a:r>
            <a:r>
              <a:rPr sz="4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spc="-10" dirty="0">
                <a:solidFill>
                  <a:srgbClr val="191B0E"/>
                </a:solidFill>
                <a:latin typeface="Times New Roman"/>
                <a:cs typeface="Times New Roman"/>
              </a:rPr>
              <a:t>identical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9711" y="891540"/>
            <a:ext cx="9716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68309" algn="l"/>
              </a:tabLst>
            </a:pPr>
            <a:r>
              <a:rPr dirty="0"/>
              <a:t>Properties</a:t>
            </a:r>
            <a:r>
              <a:rPr spc="-5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Iterative</a:t>
            </a:r>
            <a:r>
              <a:rPr spc="-45" dirty="0"/>
              <a:t> </a:t>
            </a:r>
            <a:r>
              <a:rPr spc="-10" dirty="0"/>
              <a:t>Deepening</a:t>
            </a:r>
            <a:r>
              <a:rPr dirty="0"/>
              <a:t>	</a:t>
            </a:r>
            <a:r>
              <a:rPr spc="-10" dirty="0"/>
              <a:t>Search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46647" y="871727"/>
            <a:ext cx="3075940" cy="1493520"/>
            <a:chOff x="5946647" y="871727"/>
            <a:chExt cx="3075940" cy="1493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9431" y="1548383"/>
              <a:ext cx="612648" cy="1371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647" y="871727"/>
              <a:ext cx="2481072" cy="149352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88630" y="1257528"/>
            <a:ext cx="2197100" cy="68262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065" marR="5080" algn="ctr">
              <a:lnSpc>
                <a:spcPct val="88400"/>
              </a:lnSpc>
              <a:spcBef>
                <a:spcPts val="334"/>
              </a:spcBef>
            </a:pPr>
            <a:r>
              <a:rPr sz="1550" dirty="0">
                <a:latin typeface="Franklin Gothic Book"/>
                <a:cs typeface="Franklin Gothic Book"/>
              </a:rPr>
              <a:t>Both</a:t>
            </a:r>
            <a:r>
              <a:rPr sz="1550" spc="100" dirty="0">
                <a:latin typeface="Franklin Gothic Book"/>
                <a:cs typeface="Franklin Gothic Book"/>
              </a:rPr>
              <a:t> </a:t>
            </a:r>
            <a:r>
              <a:rPr sz="1550" dirty="0">
                <a:latin typeface="Franklin Gothic Book"/>
                <a:cs typeface="Franklin Gothic Book"/>
              </a:rPr>
              <a:t>search</a:t>
            </a:r>
            <a:r>
              <a:rPr sz="1550" spc="105" dirty="0">
                <a:latin typeface="Franklin Gothic Book"/>
                <a:cs typeface="Franklin Gothic Book"/>
              </a:rPr>
              <a:t> </a:t>
            </a:r>
            <a:r>
              <a:rPr sz="1550" dirty="0">
                <a:latin typeface="Franklin Gothic Book"/>
                <a:cs typeface="Franklin Gothic Book"/>
              </a:rPr>
              <a:t>forward</a:t>
            </a:r>
            <a:r>
              <a:rPr sz="1550" spc="100" dirty="0">
                <a:latin typeface="Franklin Gothic Book"/>
                <a:cs typeface="Franklin Gothic Book"/>
              </a:rPr>
              <a:t> </a:t>
            </a:r>
            <a:r>
              <a:rPr sz="1550" spc="-20" dirty="0">
                <a:latin typeface="Franklin Gothic Book"/>
                <a:cs typeface="Franklin Gothic Book"/>
              </a:rPr>
              <a:t>from </a:t>
            </a:r>
            <a:r>
              <a:rPr sz="1550" dirty="0">
                <a:latin typeface="Franklin Gothic Book"/>
                <a:cs typeface="Franklin Gothic Book"/>
              </a:rPr>
              <a:t>initial</a:t>
            </a:r>
            <a:r>
              <a:rPr sz="1550" spc="100" dirty="0">
                <a:latin typeface="Franklin Gothic Book"/>
                <a:cs typeface="Franklin Gothic Book"/>
              </a:rPr>
              <a:t> </a:t>
            </a:r>
            <a:r>
              <a:rPr sz="1550" dirty="0">
                <a:latin typeface="Franklin Gothic Book"/>
                <a:cs typeface="Franklin Gothic Book"/>
              </a:rPr>
              <a:t>state,</a:t>
            </a:r>
            <a:r>
              <a:rPr sz="1550" spc="100" dirty="0">
                <a:latin typeface="Franklin Gothic Book"/>
                <a:cs typeface="Franklin Gothic Book"/>
              </a:rPr>
              <a:t> </a:t>
            </a:r>
            <a:r>
              <a:rPr sz="1550" spc="-25" dirty="0">
                <a:latin typeface="Franklin Gothic Book"/>
                <a:cs typeface="Franklin Gothic Book"/>
              </a:rPr>
              <a:t>and </a:t>
            </a:r>
            <a:r>
              <a:rPr sz="1550" dirty="0">
                <a:latin typeface="Franklin Gothic Book"/>
                <a:cs typeface="Franklin Gothic Book"/>
              </a:rPr>
              <a:t>backwards</a:t>
            </a:r>
            <a:r>
              <a:rPr sz="1550" spc="120" dirty="0">
                <a:latin typeface="Franklin Gothic Book"/>
                <a:cs typeface="Franklin Gothic Book"/>
              </a:rPr>
              <a:t> </a:t>
            </a:r>
            <a:r>
              <a:rPr sz="1550" dirty="0">
                <a:latin typeface="Franklin Gothic Book"/>
                <a:cs typeface="Franklin Gothic Book"/>
              </a:rPr>
              <a:t>from</a:t>
            </a:r>
            <a:r>
              <a:rPr sz="1550" spc="120" dirty="0">
                <a:latin typeface="Franklin Gothic Book"/>
                <a:cs typeface="Franklin Gothic Book"/>
              </a:rPr>
              <a:t> </a:t>
            </a:r>
            <a:r>
              <a:rPr sz="1550" spc="-20" dirty="0">
                <a:latin typeface="Franklin Gothic Book"/>
                <a:cs typeface="Franklin Gothic Book"/>
              </a:rPr>
              <a:t>goal.</a:t>
            </a:r>
            <a:endParaRPr sz="1550">
              <a:latin typeface="Franklin Gothic Book"/>
              <a:cs typeface="Franklin Gothic Boo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17080" y="871727"/>
            <a:ext cx="4343400" cy="2087880"/>
            <a:chOff x="7117080" y="871727"/>
            <a:chExt cx="4343400" cy="20878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7080" y="2346960"/>
              <a:ext cx="3112007" cy="612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9408" y="871727"/>
              <a:ext cx="2481072" cy="149352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05994" y="1256284"/>
            <a:ext cx="1826895" cy="6870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-635" algn="ctr">
              <a:lnSpc>
                <a:spcPct val="85600"/>
              </a:lnSpc>
              <a:spcBef>
                <a:spcPts val="375"/>
              </a:spcBef>
            </a:pPr>
            <a:r>
              <a:rPr sz="1600" b="0" dirty="0">
                <a:solidFill>
                  <a:srgbClr val="000000"/>
                </a:solidFill>
                <a:latin typeface="Franklin Gothic Book"/>
                <a:cs typeface="Franklin Gothic Book"/>
              </a:rPr>
              <a:t>Stop</a:t>
            </a:r>
            <a:r>
              <a:rPr sz="1600" b="0" spc="-20" dirty="0">
                <a:solidFill>
                  <a:srgbClr val="000000"/>
                </a:solidFill>
                <a:latin typeface="Franklin Gothic Book"/>
                <a:cs typeface="Franklin Gothic Book"/>
              </a:rPr>
              <a:t> </a:t>
            </a:r>
            <a:r>
              <a:rPr sz="1600" b="0" dirty="0">
                <a:solidFill>
                  <a:srgbClr val="000000"/>
                </a:solidFill>
                <a:latin typeface="Franklin Gothic Book"/>
                <a:cs typeface="Franklin Gothic Book"/>
              </a:rPr>
              <a:t>when</a:t>
            </a:r>
            <a:r>
              <a:rPr sz="1600" b="0" spc="-20" dirty="0">
                <a:solidFill>
                  <a:srgbClr val="000000"/>
                </a:solidFill>
                <a:latin typeface="Franklin Gothic Book"/>
                <a:cs typeface="Franklin Gothic Book"/>
              </a:rPr>
              <a:t> </a:t>
            </a:r>
            <a:r>
              <a:rPr sz="1600" b="0" dirty="0">
                <a:solidFill>
                  <a:srgbClr val="000000"/>
                </a:solidFill>
                <a:latin typeface="Franklin Gothic Book"/>
                <a:cs typeface="Franklin Gothic Book"/>
              </a:rPr>
              <a:t>the</a:t>
            </a:r>
            <a:r>
              <a:rPr sz="1600" b="0" spc="-20" dirty="0">
                <a:solidFill>
                  <a:srgbClr val="000000"/>
                </a:solidFill>
                <a:latin typeface="Franklin Gothic Book"/>
                <a:cs typeface="Franklin Gothic Book"/>
              </a:rPr>
              <a:t> </a:t>
            </a:r>
            <a:r>
              <a:rPr sz="1600" b="0" spc="-25" dirty="0">
                <a:solidFill>
                  <a:srgbClr val="000000"/>
                </a:solidFill>
                <a:latin typeface="Franklin Gothic Book"/>
                <a:cs typeface="Franklin Gothic Book"/>
              </a:rPr>
              <a:t>two </a:t>
            </a:r>
            <a:r>
              <a:rPr sz="1600" b="0" dirty="0">
                <a:solidFill>
                  <a:srgbClr val="000000"/>
                </a:solidFill>
                <a:latin typeface="Franklin Gothic Book"/>
                <a:cs typeface="Franklin Gothic Book"/>
              </a:rPr>
              <a:t>searches</a:t>
            </a:r>
            <a:r>
              <a:rPr sz="1600" b="0" spc="-35" dirty="0">
                <a:solidFill>
                  <a:srgbClr val="000000"/>
                </a:solidFill>
                <a:latin typeface="Franklin Gothic Book"/>
                <a:cs typeface="Franklin Gothic Book"/>
              </a:rPr>
              <a:t> </a:t>
            </a:r>
            <a:r>
              <a:rPr sz="1600" b="0" dirty="0">
                <a:solidFill>
                  <a:srgbClr val="000000"/>
                </a:solidFill>
                <a:latin typeface="Franklin Gothic Book"/>
                <a:cs typeface="Franklin Gothic Book"/>
              </a:rPr>
              <a:t>meet</a:t>
            </a:r>
            <a:r>
              <a:rPr sz="1600" b="0" spc="-25" dirty="0">
                <a:solidFill>
                  <a:srgbClr val="000000"/>
                </a:solidFill>
                <a:latin typeface="Franklin Gothic Book"/>
                <a:cs typeface="Franklin Gothic Book"/>
              </a:rPr>
              <a:t> </a:t>
            </a:r>
            <a:r>
              <a:rPr sz="1600" b="0" dirty="0">
                <a:solidFill>
                  <a:srgbClr val="000000"/>
                </a:solidFill>
                <a:latin typeface="Franklin Gothic Book"/>
                <a:cs typeface="Franklin Gothic Book"/>
              </a:rPr>
              <a:t>in</a:t>
            </a:r>
            <a:r>
              <a:rPr sz="1600" b="0" spc="-20" dirty="0">
                <a:solidFill>
                  <a:srgbClr val="000000"/>
                </a:solidFill>
                <a:latin typeface="Franklin Gothic Book"/>
                <a:cs typeface="Franklin Gothic Book"/>
              </a:rPr>
              <a:t> </a:t>
            </a:r>
            <a:r>
              <a:rPr sz="1600" b="0" spc="-25" dirty="0">
                <a:solidFill>
                  <a:srgbClr val="000000"/>
                </a:solidFill>
                <a:latin typeface="Franklin Gothic Book"/>
                <a:cs typeface="Franklin Gothic Book"/>
              </a:rPr>
              <a:t>the </a:t>
            </a:r>
            <a:r>
              <a:rPr sz="1600" b="0" spc="-10" dirty="0">
                <a:solidFill>
                  <a:srgbClr val="000000"/>
                </a:solidFill>
                <a:latin typeface="Franklin Gothic Book"/>
                <a:cs typeface="Franklin Gothic Book"/>
              </a:rPr>
              <a:t>middle.</a:t>
            </a:r>
            <a:endParaRPr sz="1600">
              <a:latin typeface="Franklin Gothic Book"/>
              <a:cs typeface="Franklin Gothic Boo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46647" y="2916935"/>
            <a:ext cx="3075940" cy="1493520"/>
            <a:chOff x="5946647" y="2916935"/>
            <a:chExt cx="3075940" cy="14935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9431" y="3593591"/>
              <a:ext cx="612648" cy="140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647" y="2916935"/>
              <a:ext cx="2481072" cy="149352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119172" y="3405123"/>
            <a:ext cx="2136140" cy="47370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95275" marR="30480" indent="-257810">
              <a:lnSpc>
                <a:spcPts val="1610"/>
              </a:lnSpc>
              <a:spcBef>
                <a:spcPts val="409"/>
              </a:spcBef>
            </a:pPr>
            <a:r>
              <a:rPr sz="1600" dirty="0">
                <a:latin typeface="Franklin Gothic Book"/>
                <a:cs typeface="Franklin Gothic Book"/>
              </a:rPr>
              <a:t>Motivation:</a:t>
            </a:r>
            <a:r>
              <a:rPr sz="1600" spc="-35" dirty="0">
                <a:latin typeface="Franklin Gothic Book"/>
                <a:cs typeface="Franklin Gothic Book"/>
              </a:rPr>
              <a:t> </a:t>
            </a:r>
            <a:r>
              <a:rPr sz="1600" dirty="0">
                <a:latin typeface="Franklin Gothic Book"/>
                <a:cs typeface="Franklin Gothic Book"/>
              </a:rPr>
              <a:t>b</a:t>
            </a:r>
            <a:r>
              <a:rPr sz="1650" baseline="25252" dirty="0">
                <a:latin typeface="Franklin Gothic Book"/>
                <a:cs typeface="Franklin Gothic Book"/>
              </a:rPr>
              <a:t>d/2</a:t>
            </a:r>
            <a:r>
              <a:rPr sz="1650" spc="104" baseline="25252" dirty="0">
                <a:latin typeface="Franklin Gothic Book"/>
                <a:cs typeface="Franklin Gothic Book"/>
              </a:rPr>
              <a:t> </a:t>
            </a:r>
            <a:r>
              <a:rPr sz="1600" dirty="0">
                <a:latin typeface="Franklin Gothic Book"/>
                <a:cs typeface="Franklin Gothic Book"/>
              </a:rPr>
              <a:t>+</a:t>
            </a:r>
            <a:r>
              <a:rPr sz="1600" spc="-35" dirty="0">
                <a:latin typeface="Franklin Gothic Book"/>
                <a:cs typeface="Franklin Gothic Book"/>
              </a:rPr>
              <a:t> </a:t>
            </a:r>
            <a:r>
              <a:rPr sz="1600" dirty="0">
                <a:latin typeface="Franklin Gothic Book"/>
                <a:cs typeface="Franklin Gothic Book"/>
              </a:rPr>
              <a:t>b</a:t>
            </a:r>
            <a:r>
              <a:rPr sz="1650" baseline="25252" dirty="0">
                <a:latin typeface="Franklin Gothic Book"/>
                <a:cs typeface="Franklin Gothic Book"/>
              </a:rPr>
              <a:t>d/2</a:t>
            </a:r>
            <a:r>
              <a:rPr sz="1650" spc="112" baseline="25252" dirty="0">
                <a:latin typeface="Franklin Gothic Book"/>
                <a:cs typeface="Franklin Gothic Book"/>
              </a:rPr>
              <a:t> </a:t>
            </a:r>
            <a:r>
              <a:rPr sz="1600" spc="-25" dirty="0">
                <a:latin typeface="Franklin Gothic Book"/>
                <a:cs typeface="Franklin Gothic Book"/>
              </a:rPr>
              <a:t>is </a:t>
            </a:r>
            <a:r>
              <a:rPr sz="1600" dirty="0">
                <a:latin typeface="Franklin Gothic Book"/>
                <a:cs typeface="Franklin Gothic Book"/>
              </a:rPr>
              <a:t>much</a:t>
            </a:r>
            <a:r>
              <a:rPr sz="1600" spc="-15" dirty="0">
                <a:latin typeface="Franklin Gothic Book"/>
                <a:cs typeface="Franklin Gothic Book"/>
              </a:rPr>
              <a:t> </a:t>
            </a:r>
            <a:r>
              <a:rPr sz="1600" dirty="0">
                <a:latin typeface="Franklin Gothic Book"/>
                <a:cs typeface="Franklin Gothic Book"/>
              </a:rPr>
              <a:t>less</a:t>
            </a:r>
            <a:r>
              <a:rPr sz="1600" spc="-15" dirty="0">
                <a:latin typeface="Franklin Gothic Book"/>
                <a:cs typeface="Franklin Gothic Book"/>
              </a:rPr>
              <a:t> </a:t>
            </a:r>
            <a:r>
              <a:rPr sz="1600" dirty="0">
                <a:latin typeface="Franklin Gothic Book"/>
                <a:cs typeface="Franklin Gothic Book"/>
              </a:rPr>
              <a:t>than</a:t>
            </a:r>
            <a:r>
              <a:rPr sz="1600" spc="-10" dirty="0">
                <a:latin typeface="Franklin Gothic Book"/>
                <a:cs typeface="Franklin Gothic Book"/>
              </a:rPr>
              <a:t> </a:t>
            </a:r>
            <a:r>
              <a:rPr sz="1600" spc="-35" dirty="0">
                <a:latin typeface="Franklin Gothic Book"/>
                <a:cs typeface="Franklin Gothic Book"/>
              </a:rPr>
              <a:t>b</a:t>
            </a:r>
            <a:r>
              <a:rPr sz="1650" spc="-52" baseline="25252" dirty="0">
                <a:latin typeface="Franklin Gothic Book"/>
                <a:cs typeface="Franklin Gothic Book"/>
              </a:rPr>
              <a:t>d</a:t>
            </a:r>
            <a:endParaRPr sz="1650" baseline="25252">
              <a:latin typeface="Franklin Gothic Book"/>
              <a:cs typeface="Franklin Gothic Boo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17080" y="2916935"/>
            <a:ext cx="4343400" cy="2091055"/>
            <a:chOff x="7117080" y="2916935"/>
            <a:chExt cx="4343400" cy="209105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7080" y="4395215"/>
              <a:ext cx="3112007" cy="6126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9408" y="2916935"/>
              <a:ext cx="2481072" cy="149352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530942" y="3508755"/>
            <a:ext cx="13773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Franklin Gothic Book"/>
                <a:cs typeface="Franklin Gothic Book"/>
              </a:rPr>
              <a:t>Implementation</a:t>
            </a:r>
            <a:endParaRPr sz="1600">
              <a:latin typeface="Franklin Gothic Book"/>
              <a:cs typeface="Franklin Gothic Book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6647" y="4962144"/>
            <a:ext cx="2481072" cy="149352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066659" y="5139435"/>
            <a:ext cx="2241550" cy="10979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>
              <a:lnSpc>
                <a:spcPct val="85400"/>
              </a:lnSpc>
              <a:spcBef>
                <a:spcPts val="380"/>
              </a:spcBef>
            </a:pPr>
            <a:r>
              <a:rPr sz="1600" i="1" dirty="0">
                <a:latin typeface="Franklin Gothic Book Italic"/>
                <a:cs typeface="Franklin Gothic Book Italic"/>
              </a:rPr>
              <a:t>Replace</a:t>
            </a:r>
            <a:r>
              <a:rPr sz="1600" i="1" spc="-35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the</a:t>
            </a:r>
            <a:r>
              <a:rPr sz="1600" i="1" spc="-35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goal</a:t>
            </a:r>
            <a:r>
              <a:rPr sz="1600" i="1" spc="-35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test</a:t>
            </a:r>
            <a:r>
              <a:rPr sz="1600" i="1" spc="-30" dirty="0">
                <a:latin typeface="Franklin Gothic Book Italic"/>
                <a:cs typeface="Franklin Gothic Book Italic"/>
              </a:rPr>
              <a:t> </a:t>
            </a:r>
            <a:r>
              <a:rPr sz="1600" i="1" spc="-20" dirty="0">
                <a:latin typeface="Franklin Gothic Book Italic"/>
                <a:cs typeface="Franklin Gothic Book Italic"/>
              </a:rPr>
              <a:t>with </a:t>
            </a:r>
            <a:r>
              <a:rPr sz="1600" i="1" dirty="0">
                <a:latin typeface="Franklin Gothic Book Italic"/>
                <a:cs typeface="Franklin Gothic Book Italic"/>
              </a:rPr>
              <a:t>a</a:t>
            </a:r>
            <a:r>
              <a:rPr sz="1600" i="1" spc="-25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check</a:t>
            </a:r>
            <a:r>
              <a:rPr sz="1600" i="1" spc="-25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to</a:t>
            </a:r>
            <a:r>
              <a:rPr sz="1600" i="1" spc="-20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see</a:t>
            </a:r>
            <a:r>
              <a:rPr sz="1600" i="1" spc="-25" dirty="0">
                <a:latin typeface="Franklin Gothic Book Italic"/>
                <a:cs typeface="Franklin Gothic Book Italic"/>
              </a:rPr>
              <a:t> </a:t>
            </a:r>
            <a:r>
              <a:rPr sz="1600" i="1" spc="-10" dirty="0">
                <a:latin typeface="Franklin Gothic Book Italic"/>
                <a:cs typeface="Franklin Gothic Book Italic"/>
              </a:rPr>
              <a:t>whether </a:t>
            </a:r>
            <a:r>
              <a:rPr sz="1600" i="1" dirty="0">
                <a:latin typeface="Franklin Gothic Book Italic"/>
                <a:cs typeface="Franklin Gothic Book Italic"/>
              </a:rPr>
              <a:t>the</a:t>
            </a:r>
            <a:r>
              <a:rPr sz="1600" i="1" spc="-15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frontiers</a:t>
            </a:r>
            <a:r>
              <a:rPr sz="1600" i="1" spc="-15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of</a:t>
            </a:r>
            <a:r>
              <a:rPr sz="1600" i="1" spc="-10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the</a:t>
            </a:r>
            <a:r>
              <a:rPr sz="1600" i="1" spc="-15" dirty="0">
                <a:latin typeface="Franklin Gothic Book Italic"/>
                <a:cs typeface="Franklin Gothic Book Italic"/>
              </a:rPr>
              <a:t> </a:t>
            </a:r>
            <a:r>
              <a:rPr sz="1600" i="1" spc="-25" dirty="0">
                <a:latin typeface="Franklin Gothic Book Italic"/>
                <a:cs typeface="Franklin Gothic Book Italic"/>
              </a:rPr>
              <a:t>two </a:t>
            </a:r>
            <a:r>
              <a:rPr sz="1600" i="1" dirty="0">
                <a:latin typeface="Franklin Gothic Book Italic"/>
                <a:cs typeface="Franklin Gothic Book Italic"/>
              </a:rPr>
              <a:t>searches</a:t>
            </a:r>
            <a:r>
              <a:rPr sz="1600" i="1" spc="-25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intersect,</a:t>
            </a:r>
            <a:r>
              <a:rPr sz="1600" i="1" spc="-25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if</a:t>
            </a:r>
            <a:r>
              <a:rPr sz="1600" i="1" spc="-25" dirty="0">
                <a:latin typeface="Franklin Gothic Book Italic"/>
                <a:cs typeface="Franklin Gothic Book Italic"/>
              </a:rPr>
              <a:t> yes</a:t>
            </a:r>
            <a:endParaRPr sz="1600">
              <a:latin typeface="Franklin Gothic Book Italic"/>
              <a:cs typeface="Franklin Gothic Book Italic"/>
            </a:endParaRPr>
          </a:p>
          <a:p>
            <a:pPr marL="535305" indent="-250190">
              <a:lnSpc>
                <a:spcPts val="1585"/>
              </a:lnSpc>
              <a:buSzPct val="103125"/>
              <a:buFont typeface="Meiryo UI"/>
              <a:buChar char="➔"/>
              <a:tabLst>
                <a:tab pos="535940" algn="l"/>
              </a:tabLst>
            </a:pPr>
            <a:r>
              <a:rPr sz="1600" i="1" dirty="0">
                <a:latin typeface="Franklin Gothic Book Italic"/>
                <a:cs typeface="Franklin Gothic Book Italic"/>
              </a:rPr>
              <a:t>solution</a:t>
            </a:r>
            <a:r>
              <a:rPr sz="1600" i="1" spc="-15" dirty="0">
                <a:latin typeface="Franklin Gothic Book Italic"/>
                <a:cs typeface="Franklin Gothic Book Italic"/>
              </a:rPr>
              <a:t> </a:t>
            </a:r>
            <a:r>
              <a:rPr sz="1600" i="1" dirty="0">
                <a:latin typeface="Franklin Gothic Book Italic"/>
                <a:cs typeface="Franklin Gothic Book Italic"/>
              </a:rPr>
              <a:t>is</a:t>
            </a:r>
            <a:r>
              <a:rPr sz="1600" i="1" spc="-10" dirty="0">
                <a:latin typeface="Franklin Gothic Book Italic"/>
                <a:cs typeface="Franklin Gothic Book Italic"/>
              </a:rPr>
              <a:t> </a:t>
            </a:r>
            <a:r>
              <a:rPr sz="1600" i="1" spc="-20" dirty="0">
                <a:latin typeface="Franklin Gothic Book Italic"/>
                <a:cs typeface="Franklin Gothic Book Italic"/>
              </a:rPr>
              <a:t>found</a:t>
            </a:r>
            <a:endParaRPr sz="1600">
              <a:latin typeface="Franklin Gothic Book Italic"/>
              <a:cs typeface="Franklin Gothic Book Ital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5706" y="2729484"/>
            <a:ext cx="3120390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742315" marR="5080" indent="-730250">
              <a:lnSpc>
                <a:spcPts val="4700"/>
              </a:lnSpc>
              <a:spcBef>
                <a:spcPts val="740"/>
              </a:spcBef>
            </a:pPr>
            <a:r>
              <a:rPr sz="44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Bidirectional Search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39071" y="4617345"/>
            <a:ext cx="3962400" cy="1600200"/>
            <a:chOff x="939071" y="4617345"/>
            <a:chExt cx="3962400" cy="1600200"/>
          </a:xfrm>
        </p:grpSpPr>
        <p:sp>
          <p:nvSpPr>
            <p:cNvPr id="22" name="object 22"/>
            <p:cNvSpPr/>
            <p:nvPr/>
          </p:nvSpPr>
          <p:spPr>
            <a:xfrm>
              <a:off x="939071" y="4617345"/>
              <a:ext cx="3962400" cy="1600200"/>
            </a:xfrm>
            <a:custGeom>
              <a:avLst/>
              <a:gdLst/>
              <a:ahLst/>
              <a:cxnLst/>
              <a:rect l="l" t="t" r="r" b="b"/>
              <a:pathLst>
                <a:path w="3962400" h="1600200">
                  <a:moveTo>
                    <a:pt x="3962400" y="0"/>
                  </a:moveTo>
                  <a:lnTo>
                    <a:pt x="0" y="0"/>
                  </a:lnTo>
                  <a:lnTo>
                    <a:pt x="0" y="1600199"/>
                  </a:lnTo>
                  <a:lnTo>
                    <a:pt x="3962400" y="1600199"/>
                  </a:lnTo>
                  <a:lnTo>
                    <a:pt x="39624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80672" y="5268588"/>
              <a:ext cx="511809" cy="297815"/>
            </a:xfrm>
            <a:custGeom>
              <a:avLst/>
              <a:gdLst/>
              <a:ahLst/>
              <a:cxnLst/>
              <a:rect l="l" t="t" r="r" b="b"/>
              <a:pathLst>
                <a:path w="511810" h="297814">
                  <a:moveTo>
                    <a:pt x="255638" y="0"/>
                  </a:moveTo>
                  <a:lnTo>
                    <a:pt x="197022" y="3931"/>
                  </a:lnTo>
                  <a:lnTo>
                    <a:pt x="143214" y="15130"/>
                  </a:lnTo>
                  <a:lnTo>
                    <a:pt x="95749" y="32702"/>
                  </a:lnTo>
                  <a:lnTo>
                    <a:pt x="56160" y="55754"/>
                  </a:lnTo>
                  <a:lnTo>
                    <a:pt x="25983" y="83393"/>
                  </a:lnTo>
                  <a:lnTo>
                    <a:pt x="0" y="148856"/>
                  </a:lnTo>
                  <a:lnTo>
                    <a:pt x="6751" y="182987"/>
                  </a:lnTo>
                  <a:lnTo>
                    <a:pt x="56160" y="241958"/>
                  </a:lnTo>
                  <a:lnTo>
                    <a:pt x="95749" y="265010"/>
                  </a:lnTo>
                  <a:lnTo>
                    <a:pt x="143214" y="282582"/>
                  </a:lnTo>
                  <a:lnTo>
                    <a:pt x="197022" y="293780"/>
                  </a:lnTo>
                  <a:lnTo>
                    <a:pt x="255638" y="297712"/>
                  </a:lnTo>
                  <a:lnTo>
                    <a:pt x="314253" y="293780"/>
                  </a:lnTo>
                  <a:lnTo>
                    <a:pt x="368061" y="282582"/>
                  </a:lnTo>
                  <a:lnTo>
                    <a:pt x="415526" y="265010"/>
                  </a:lnTo>
                  <a:lnTo>
                    <a:pt x="455115" y="241958"/>
                  </a:lnTo>
                  <a:lnTo>
                    <a:pt x="485293" y="214319"/>
                  </a:lnTo>
                  <a:lnTo>
                    <a:pt x="511276" y="148856"/>
                  </a:lnTo>
                  <a:lnTo>
                    <a:pt x="504524" y="114725"/>
                  </a:lnTo>
                  <a:lnTo>
                    <a:pt x="455115" y="55754"/>
                  </a:lnTo>
                  <a:lnTo>
                    <a:pt x="415526" y="32702"/>
                  </a:lnTo>
                  <a:lnTo>
                    <a:pt x="368061" y="15130"/>
                  </a:lnTo>
                  <a:lnTo>
                    <a:pt x="314253" y="3931"/>
                  </a:lnTo>
                  <a:lnTo>
                    <a:pt x="2556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80672" y="5268588"/>
              <a:ext cx="511809" cy="297815"/>
            </a:xfrm>
            <a:custGeom>
              <a:avLst/>
              <a:gdLst/>
              <a:ahLst/>
              <a:cxnLst/>
              <a:rect l="l" t="t" r="r" b="b"/>
              <a:pathLst>
                <a:path w="511810" h="297814">
                  <a:moveTo>
                    <a:pt x="0" y="148856"/>
                  </a:moveTo>
                  <a:lnTo>
                    <a:pt x="25983" y="214319"/>
                  </a:lnTo>
                  <a:lnTo>
                    <a:pt x="56160" y="241957"/>
                  </a:lnTo>
                  <a:lnTo>
                    <a:pt x="95749" y="265010"/>
                  </a:lnTo>
                  <a:lnTo>
                    <a:pt x="143215" y="282582"/>
                  </a:lnTo>
                  <a:lnTo>
                    <a:pt x="197022" y="293780"/>
                  </a:lnTo>
                  <a:lnTo>
                    <a:pt x="255638" y="297712"/>
                  </a:lnTo>
                  <a:lnTo>
                    <a:pt x="314254" y="293780"/>
                  </a:lnTo>
                  <a:lnTo>
                    <a:pt x="368061" y="282582"/>
                  </a:lnTo>
                  <a:lnTo>
                    <a:pt x="415527" y="265010"/>
                  </a:lnTo>
                  <a:lnTo>
                    <a:pt x="455116" y="241957"/>
                  </a:lnTo>
                  <a:lnTo>
                    <a:pt x="485293" y="214319"/>
                  </a:lnTo>
                  <a:lnTo>
                    <a:pt x="511277" y="148856"/>
                  </a:lnTo>
                  <a:lnTo>
                    <a:pt x="504525" y="114724"/>
                  </a:lnTo>
                  <a:lnTo>
                    <a:pt x="455116" y="55754"/>
                  </a:lnTo>
                  <a:lnTo>
                    <a:pt x="415527" y="32701"/>
                  </a:lnTo>
                  <a:lnTo>
                    <a:pt x="368061" y="15129"/>
                  </a:lnTo>
                  <a:lnTo>
                    <a:pt x="314254" y="3931"/>
                  </a:lnTo>
                  <a:lnTo>
                    <a:pt x="255638" y="0"/>
                  </a:lnTo>
                  <a:lnTo>
                    <a:pt x="197022" y="3931"/>
                  </a:lnTo>
                  <a:lnTo>
                    <a:pt x="143215" y="15129"/>
                  </a:lnTo>
                  <a:lnTo>
                    <a:pt x="95749" y="32701"/>
                  </a:lnTo>
                  <a:lnTo>
                    <a:pt x="56160" y="55754"/>
                  </a:lnTo>
                  <a:lnTo>
                    <a:pt x="25983" y="83392"/>
                  </a:lnTo>
                  <a:lnTo>
                    <a:pt x="0" y="1488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49342" y="5510480"/>
              <a:ext cx="85725" cy="111760"/>
            </a:xfrm>
            <a:custGeom>
              <a:avLst/>
              <a:gdLst/>
              <a:ahLst/>
              <a:cxnLst/>
              <a:rect l="l" t="t" r="r" b="b"/>
              <a:pathLst>
                <a:path w="85725" h="111760">
                  <a:moveTo>
                    <a:pt x="0" y="0"/>
                  </a:moveTo>
                  <a:lnTo>
                    <a:pt x="85213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34556" y="5436051"/>
              <a:ext cx="85725" cy="186690"/>
            </a:xfrm>
            <a:custGeom>
              <a:avLst/>
              <a:gdLst/>
              <a:ahLst/>
              <a:cxnLst/>
              <a:rect l="l" t="t" r="r" b="b"/>
              <a:pathLst>
                <a:path w="85725" h="186689">
                  <a:moveTo>
                    <a:pt x="0" y="186070"/>
                  </a:moveTo>
                  <a:lnTo>
                    <a:pt x="8521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19769" y="5436052"/>
              <a:ext cx="170815" cy="186690"/>
            </a:xfrm>
            <a:custGeom>
              <a:avLst/>
              <a:gdLst/>
              <a:ahLst/>
              <a:cxnLst/>
              <a:rect l="l" t="t" r="r" b="b"/>
              <a:pathLst>
                <a:path w="170814" h="186689">
                  <a:moveTo>
                    <a:pt x="0" y="0"/>
                  </a:moveTo>
                  <a:lnTo>
                    <a:pt x="170426" y="18607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90194" y="5473265"/>
              <a:ext cx="170815" cy="149225"/>
            </a:xfrm>
            <a:custGeom>
              <a:avLst/>
              <a:gdLst/>
              <a:ahLst/>
              <a:cxnLst/>
              <a:rect l="l" t="t" r="r" b="b"/>
              <a:pathLst>
                <a:path w="170814" h="149225">
                  <a:moveTo>
                    <a:pt x="0" y="148856"/>
                  </a:moveTo>
                  <a:lnTo>
                    <a:pt x="17042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60619" y="5473265"/>
              <a:ext cx="128270" cy="223520"/>
            </a:xfrm>
            <a:custGeom>
              <a:avLst/>
              <a:gdLst/>
              <a:ahLst/>
              <a:cxnLst/>
              <a:rect l="l" t="t" r="r" b="b"/>
              <a:pathLst>
                <a:path w="128270" h="223520">
                  <a:moveTo>
                    <a:pt x="0" y="0"/>
                  </a:moveTo>
                  <a:lnTo>
                    <a:pt x="127819" y="22328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91948" y="5622121"/>
              <a:ext cx="43180" cy="149225"/>
            </a:xfrm>
            <a:custGeom>
              <a:avLst/>
              <a:gdLst/>
              <a:ahLst/>
              <a:cxnLst/>
              <a:rect l="l" t="t" r="r" b="b"/>
              <a:pathLst>
                <a:path w="43179" h="149225">
                  <a:moveTo>
                    <a:pt x="42606" y="0"/>
                  </a:moveTo>
                  <a:lnTo>
                    <a:pt x="0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91948" y="5770977"/>
              <a:ext cx="298450" cy="223520"/>
            </a:xfrm>
            <a:custGeom>
              <a:avLst/>
              <a:gdLst/>
              <a:ahLst/>
              <a:cxnLst/>
              <a:rect l="l" t="t" r="r" b="b"/>
              <a:pathLst>
                <a:path w="298450" h="223520">
                  <a:moveTo>
                    <a:pt x="0" y="0"/>
                  </a:moveTo>
                  <a:lnTo>
                    <a:pt x="298245" y="111642"/>
                  </a:lnTo>
                </a:path>
                <a:path w="298450" h="223520">
                  <a:moveTo>
                    <a:pt x="0" y="0"/>
                  </a:moveTo>
                  <a:lnTo>
                    <a:pt x="127819" y="22328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08491" y="5547693"/>
              <a:ext cx="43180" cy="260985"/>
            </a:xfrm>
            <a:custGeom>
              <a:avLst/>
              <a:gdLst/>
              <a:ahLst/>
              <a:cxnLst/>
              <a:rect l="l" t="t" r="r" b="b"/>
              <a:pathLst>
                <a:path w="43179" h="260985">
                  <a:moveTo>
                    <a:pt x="42606" y="0"/>
                  </a:moveTo>
                  <a:lnTo>
                    <a:pt x="0" y="26049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67639" y="5510479"/>
              <a:ext cx="340995" cy="297815"/>
            </a:xfrm>
            <a:custGeom>
              <a:avLst/>
              <a:gdLst/>
              <a:ahLst/>
              <a:cxnLst/>
              <a:rect l="l" t="t" r="r" b="b"/>
              <a:pathLst>
                <a:path w="340995" h="297814">
                  <a:moveTo>
                    <a:pt x="340852" y="297712"/>
                  </a:moveTo>
                  <a:lnTo>
                    <a:pt x="0" y="297711"/>
                  </a:lnTo>
                </a:path>
                <a:path w="340995" h="297814">
                  <a:moveTo>
                    <a:pt x="340852" y="297712"/>
                  </a:moveTo>
                  <a:lnTo>
                    <a:pt x="340851" y="0"/>
                  </a:lnTo>
                </a:path>
                <a:path w="340995" h="297814">
                  <a:moveTo>
                    <a:pt x="340852" y="297712"/>
                  </a:moveTo>
                  <a:lnTo>
                    <a:pt x="170426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82427" y="5398837"/>
              <a:ext cx="255904" cy="186690"/>
            </a:xfrm>
            <a:custGeom>
              <a:avLst/>
              <a:gdLst/>
              <a:ahLst/>
              <a:cxnLst/>
              <a:rect l="l" t="t" r="r" b="b"/>
              <a:pathLst>
                <a:path w="255904" h="186689">
                  <a:moveTo>
                    <a:pt x="255639" y="186070"/>
                  </a:moveTo>
                  <a:lnTo>
                    <a:pt x="0" y="186069"/>
                  </a:lnTo>
                </a:path>
                <a:path w="255904" h="186689">
                  <a:moveTo>
                    <a:pt x="255639" y="186070"/>
                  </a:moveTo>
                  <a:lnTo>
                    <a:pt x="12782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54607" y="5436052"/>
              <a:ext cx="426084" cy="74930"/>
            </a:xfrm>
            <a:custGeom>
              <a:avLst/>
              <a:gdLst/>
              <a:ahLst/>
              <a:cxnLst/>
              <a:rect l="l" t="t" r="r" b="b"/>
              <a:pathLst>
                <a:path w="426085" h="74929">
                  <a:moveTo>
                    <a:pt x="426065" y="0"/>
                  </a:moveTo>
                  <a:lnTo>
                    <a:pt x="0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54607" y="5361624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856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197213" y="5584907"/>
              <a:ext cx="85725" cy="186690"/>
            </a:xfrm>
            <a:custGeom>
              <a:avLst/>
              <a:gdLst/>
              <a:ahLst/>
              <a:cxnLst/>
              <a:rect l="l" t="t" r="r" b="b"/>
              <a:pathLst>
                <a:path w="85725" h="186689">
                  <a:moveTo>
                    <a:pt x="85213" y="0"/>
                  </a:moveTo>
                  <a:lnTo>
                    <a:pt x="0" y="18607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97213" y="5622121"/>
              <a:ext cx="170815" cy="186690"/>
            </a:xfrm>
            <a:custGeom>
              <a:avLst/>
              <a:gdLst/>
              <a:ahLst/>
              <a:cxnLst/>
              <a:rect l="l" t="t" r="r" b="b"/>
              <a:pathLst>
                <a:path w="170814" h="186689">
                  <a:moveTo>
                    <a:pt x="170426" y="186070"/>
                  </a:moveTo>
                  <a:lnTo>
                    <a:pt x="85213" y="37214"/>
                  </a:lnTo>
                </a:path>
                <a:path w="170814" h="186689">
                  <a:moveTo>
                    <a:pt x="170426" y="186070"/>
                  </a:moveTo>
                  <a:lnTo>
                    <a:pt x="170425" y="0"/>
                  </a:lnTo>
                </a:path>
                <a:path w="170814" h="186689">
                  <a:moveTo>
                    <a:pt x="170426" y="18607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64129" y="5994260"/>
              <a:ext cx="255904" cy="74930"/>
            </a:xfrm>
            <a:custGeom>
              <a:avLst/>
              <a:gdLst/>
              <a:ahLst/>
              <a:cxnLst/>
              <a:rect l="l" t="t" r="r" b="b"/>
              <a:pathLst>
                <a:path w="255904" h="74929">
                  <a:moveTo>
                    <a:pt x="0" y="0"/>
                  </a:moveTo>
                  <a:lnTo>
                    <a:pt x="255639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38065" y="5138339"/>
              <a:ext cx="170815" cy="149225"/>
            </a:xfrm>
            <a:custGeom>
              <a:avLst/>
              <a:gdLst/>
              <a:ahLst/>
              <a:cxnLst/>
              <a:rect l="l" t="t" r="r" b="b"/>
              <a:pathLst>
                <a:path w="170814" h="149225">
                  <a:moveTo>
                    <a:pt x="170426" y="14885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38066" y="4915057"/>
              <a:ext cx="255904" cy="223520"/>
            </a:xfrm>
            <a:custGeom>
              <a:avLst/>
              <a:gdLst/>
              <a:ahLst/>
              <a:cxnLst/>
              <a:rect l="l" t="t" r="r" b="b"/>
              <a:pathLst>
                <a:path w="255904" h="223520">
                  <a:moveTo>
                    <a:pt x="0" y="223284"/>
                  </a:moveTo>
                  <a:lnTo>
                    <a:pt x="127819" y="0"/>
                  </a:lnTo>
                </a:path>
                <a:path w="255904" h="223520">
                  <a:moveTo>
                    <a:pt x="0" y="223284"/>
                  </a:moveTo>
                  <a:lnTo>
                    <a:pt x="255639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82426" y="4840628"/>
              <a:ext cx="128270" cy="149225"/>
            </a:xfrm>
            <a:custGeom>
              <a:avLst/>
              <a:gdLst/>
              <a:ahLst/>
              <a:cxnLst/>
              <a:rect l="l" t="t" r="r" b="b"/>
              <a:pathLst>
                <a:path w="128270" h="149225">
                  <a:moveTo>
                    <a:pt x="0" y="148856"/>
                  </a:moveTo>
                  <a:lnTo>
                    <a:pt x="12781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39819" y="4766201"/>
              <a:ext cx="170815" cy="74930"/>
            </a:xfrm>
            <a:custGeom>
              <a:avLst/>
              <a:gdLst/>
              <a:ahLst/>
              <a:cxnLst/>
              <a:rect l="l" t="t" r="r" b="b"/>
              <a:pathLst>
                <a:path w="170814" h="74929">
                  <a:moveTo>
                    <a:pt x="170426" y="7442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21523" y="5026697"/>
              <a:ext cx="128270" cy="260985"/>
            </a:xfrm>
            <a:custGeom>
              <a:avLst/>
              <a:gdLst/>
              <a:ahLst/>
              <a:cxnLst/>
              <a:rect l="l" t="t" r="r" b="b"/>
              <a:pathLst>
                <a:path w="128270" h="260985">
                  <a:moveTo>
                    <a:pt x="0" y="260498"/>
                  </a:moveTo>
                  <a:lnTo>
                    <a:pt x="12781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80671" y="4803415"/>
              <a:ext cx="469265" cy="223520"/>
            </a:xfrm>
            <a:custGeom>
              <a:avLst/>
              <a:gdLst/>
              <a:ahLst/>
              <a:cxnLst/>
              <a:rect l="l" t="t" r="r" b="b"/>
              <a:pathLst>
                <a:path w="469264" h="223520">
                  <a:moveTo>
                    <a:pt x="468671" y="223284"/>
                  </a:moveTo>
                  <a:lnTo>
                    <a:pt x="255639" y="0"/>
                  </a:lnTo>
                </a:path>
                <a:path w="469264" h="223520">
                  <a:moveTo>
                    <a:pt x="468671" y="223284"/>
                  </a:moveTo>
                  <a:lnTo>
                    <a:pt x="0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47587" y="4766200"/>
              <a:ext cx="170815" cy="111760"/>
            </a:xfrm>
            <a:custGeom>
              <a:avLst/>
              <a:gdLst/>
              <a:ahLst/>
              <a:cxnLst/>
              <a:rect l="l" t="t" r="r" b="b"/>
              <a:pathLst>
                <a:path w="170814" h="111760">
                  <a:moveTo>
                    <a:pt x="170426" y="11164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091948" y="5287196"/>
              <a:ext cx="255904" cy="111760"/>
            </a:xfrm>
            <a:custGeom>
              <a:avLst/>
              <a:gdLst/>
              <a:ahLst/>
              <a:cxnLst/>
              <a:rect l="l" t="t" r="r" b="b"/>
              <a:pathLst>
                <a:path w="255904" h="111760">
                  <a:moveTo>
                    <a:pt x="0" y="111642"/>
                  </a:moveTo>
                  <a:lnTo>
                    <a:pt x="25563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347588" y="5063911"/>
              <a:ext cx="255904" cy="223520"/>
            </a:xfrm>
            <a:custGeom>
              <a:avLst/>
              <a:gdLst/>
              <a:ahLst/>
              <a:cxnLst/>
              <a:rect l="l" t="t" r="r" b="b"/>
              <a:pathLst>
                <a:path w="255904" h="223520">
                  <a:moveTo>
                    <a:pt x="0" y="223284"/>
                  </a:moveTo>
                  <a:lnTo>
                    <a:pt x="1" y="0"/>
                  </a:lnTo>
                </a:path>
                <a:path w="255904" h="223520">
                  <a:moveTo>
                    <a:pt x="0" y="223284"/>
                  </a:moveTo>
                  <a:lnTo>
                    <a:pt x="255639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282427" y="5175553"/>
              <a:ext cx="298450" cy="186690"/>
            </a:xfrm>
            <a:custGeom>
              <a:avLst/>
              <a:gdLst/>
              <a:ahLst/>
              <a:cxnLst/>
              <a:rect l="l" t="t" r="r" b="b"/>
              <a:pathLst>
                <a:path w="298450" h="186689">
                  <a:moveTo>
                    <a:pt x="298245" y="18607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197212" y="5175553"/>
              <a:ext cx="85725" cy="149225"/>
            </a:xfrm>
            <a:custGeom>
              <a:avLst/>
              <a:gdLst/>
              <a:ahLst/>
              <a:cxnLst/>
              <a:rect l="l" t="t" r="r" b="b"/>
              <a:pathLst>
                <a:path w="85725" h="149225">
                  <a:moveTo>
                    <a:pt x="85213" y="0"/>
                  </a:moveTo>
                  <a:lnTo>
                    <a:pt x="42607" y="148856"/>
                  </a:lnTo>
                </a:path>
                <a:path w="85725" h="149225">
                  <a:moveTo>
                    <a:pt x="85213" y="0"/>
                  </a:moveTo>
                  <a:lnTo>
                    <a:pt x="0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154606" y="5026698"/>
              <a:ext cx="43180" cy="149225"/>
            </a:xfrm>
            <a:custGeom>
              <a:avLst/>
              <a:gdLst/>
              <a:ahLst/>
              <a:cxnLst/>
              <a:rect l="l" t="t" r="r" b="b"/>
              <a:pathLst>
                <a:path w="43180" h="149225">
                  <a:moveTo>
                    <a:pt x="42606" y="0"/>
                  </a:moveTo>
                  <a:lnTo>
                    <a:pt x="0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19769" y="5994260"/>
              <a:ext cx="170815" cy="74930"/>
            </a:xfrm>
            <a:custGeom>
              <a:avLst/>
              <a:gdLst/>
              <a:ahLst/>
              <a:cxnLst/>
              <a:rect l="l" t="t" r="r" b="b"/>
              <a:pathLst>
                <a:path w="170814" h="74929">
                  <a:moveTo>
                    <a:pt x="0" y="74428"/>
                  </a:moveTo>
                  <a:lnTo>
                    <a:pt x="17042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390194" y="5770977"/>
              <a:ext cx="128270" cy="111760"/>
            </a:xfrm>
            <a:custGeom>
              <a:avLst/>
              <a:gdLst/>
              <a:ahLst/>
              <a:cxnLst/>
              <a:rect l="l" t="t" r="r" b="b"/>
              <a:pathLst>
                <a:path w="128270" h="111760">
                  <a:moveTo>
                    <a:pt x="0" y="111642"/>
                  </a:moveTo>
                  <a:lnTo>
                    <a:pt x="12781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347588" y="5026697"/>
              <a:ext cx="170815" cy="37465"/>
            </a:xfrm>
            <a:custGeom>
              <a:avLst/>
              <a:gdLst/>
              <a:ahLst/>
              <a:cxnLst/>
              <a:rect l="l" t="t" r="r" b="b"/>
              <a:pathLst>
                <a:path w="170814" h="37464">
                  <a:moveTo>
                    <a:pt x="0" y="37214"/>
                  </a:moveTo>
                  <a:lnTo>
                    <a:pt x="17042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18013" y="5026698"/>
              <a:ext cx="170815" cy="111760"/>
            </a:xfrm>
            <a:custGeom>
              <a:avLst/>
              <a:gdLst/>
              <a:ahLst/>
              <a:cxnLst/>
              <a:rect l="l" t="t" r="r" b="b"/>
              <a:pathLst>
                <a:path w="170814" h="111760">
                  <a:moveTo>
                    <a:pt x="0" y="0"/>
                  </a:moveTo>
                  <a:lnTo>
                    <a:pt x="170426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836310" y="506391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186070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708490" y="4915056"/>
              <a:ext cx="128270" cy="149225"/>
            </a:xfrm>
            <a:custGeom>
              <a:avLst/>
              <a:gdLst/>
              <a:ahLst/>
              <a:cxnLst/>
              <a:rect l="l" t="t" r="r" b="b"/>
              <a:pathLst>
                <a:path w="128270" h="149225">
                  <a:moveTo>
                    <a:pt x="127819" y="14885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708491" y="4728987"/>
              <a:ext cx="340995" cy="186690"/>
            </a:xfrm>
            <a:custGeom>
              <a:avLst/>
              <a:gdLst/>
              <a:ahLst/>
              <a:cxnLst/>
              <a:rect l="l" t="t" r="r" b="b"/>
              <a:pathLst>
                <a:path w="340995" h="186689">
                  <a:moveTo>
                    <a:pt x="0" y="186070"/>
                  </a:moveTo>
                  <a:lnTo>
                    <a:pt x="42606" y="0"/>
                  </a:lnTo>
                </a:path>
                <a:path w="340995" h="186689">
                  <a:moveTo>
                    <a:pt x="0" y="186070"/>
                  </a:moveTo>
                  <a:lnTo>
                    <a:pt x="340852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64129" y="4766200"/>
              <a:ext cx="85725" cy="111760"/>
            </a:xfrm>
            <a:custGeom>
              <a:avLst/>
              <a:gdLst/>
              <a:ahLst/>
              <a:cxnLst/>
              <a:rect l="l" t="t" r="r" b="b"/>
              <a:pathLst>
                <a:path w="85725" h="111760">
                  <a:moveTo>
                    <a:pt x="85213" y="11164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878916" y="5584907"/>
              <a:ext cx="43180" cy="223520"/>
            </a:xfrm>
            <a:custGeom>
              <a:avLst/>
              <a:gdLst/>
              <a:ahLst/>
              <a:cxnLst/>
              <a:rect l="l" t="t" r="r" b="b"/>
              <a:pathLst>
                <a:path w="43179" h="223520">
                  <a:moveTo>
                    <a:pt x="0" y="0"/>
                  </a:moveTo>
                  <a:lnTo>
                    <a:pt x="42606" y="22328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93703" y="5808191"/>
              <a:ext cx="128270" cy="74930"/>
            </a:xfrm>
            <a:custGeom>
              <a:avLst/>
              <a:gdLst/>
              <a:ahLst/>
              <a:cxnLst/>
              <a:rect l="l" t="t" r="r" b="b"/>
              <a:pathLst>
                <a:path w="128270" h="74929">
                  <a:moveTo>
                    <a:pt x="127819" y="0"/>
                  </a:moveTo>
                  <a:lnTo>
                    <a:pt x="0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793703" y="5882619"/>
              <a:ext cx="85725" cy="74930"/>
            </a:xfrm>
            <a:custGeom>
              <a:avLst/>
              <a:gdLst/>
              <a:ahLst/>
              <a:cxnLst/>
              <a:rect l="l" t="t" r="r" b="b"/>
              <a:pathLst>
                <a:path w="85725" h="74929">
                  <a:moveTo>
                    <a:pt x="0" y="0"/>
                  </a:moveTo>
                  <a:lnTo>
                    <a:pt x="85213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69394" y="4877842"/>
              <a:ext cx="213360" cy="111760"/>
            </a:xfrm>
            <a:custGeom>
              <a:avLst/>
              <a:gdLst/>
              <a:ahLst/>
              <a:cxnLst/>
              <a:rect l="l" t="t" r="r" b="b"/>
              <a:pathLst>
                <a:path w="213360" h="111760">
                  <a:moveTo>
                    <a:pt x="213032" y="111642"/>
                  </a:moveTo>
                  <a:lnTo>
                    <a:pt x="42606" y="0"/>
                  </a:lnTo>
                </a:path>
                <a:path w="213360" h="111760">
                  <a:moveTo>
                    <a:pt x="213032" y="111642"/>
                  </a:moveTo>
                  <a:lnTo>
                    <a:pt x="0" y="3721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10245" y="4728987"/>
              <a:ext cx="43180" cy="111760"/>
            </a:xfrm>
            <a:custGeom>
              <a:avLst/>
              <a:gdLst/>
              <a:ahLst/>
              <a:cxnLst/>
              <a:rect l="l" t="t" r="r" b="b"/>
              <a:pathLst>
                <a:path w="43179" h="111760">
                  <a:moveTo>
                    <a:pt x="0" y="111642"/>
                  </a:moveTo>
                  <a:lnTo>
                    <a:pt x="4260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82426" y="5063911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111642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390194" y="5622121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1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390194" y="5882619"/>
              <a:ext cx="43180" cy="111760"/>
            </a:xfrm>
            <a:custGeom>
              <a:avLst/>
              <a:gdLst/>
              <a:ahLst/>
              <a:cxnLst/>
              <a:rect l="l" t="t" r="r" b="b"/>
              <a:pathLst>
                <a:path w="43179" h="111760">
                  <a:moveTo>
                    <a:pt x="0" y="0"/>
                  </a:moveTo>
                  <a:lnTo>
                    <a:pt x="42606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219769" y="5957046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111642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964129" y="5994260"/>
              <a:ext cx="43180" cy="186690"/>
            </a:xfrm>
            <a:custGeom>
              <a:avLst/>
              <a:gdLst/>
              <a:ahLst/>
              <a:cxnLst/>
              <a:rect l="l" t="t" r="r" b="b"/>
              <a:pathLst>
                <a:path w="43179" h="186689">
                  <a:moveTo>
                    <a:pt x="0" y="0"/>
                  </a:moveTo>
                  <a:lnTo>
                    <a:pt x="42606" y="18607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091948" y="5696549"/>
              <a:ext cx="128270" cy="74930"/>
            </a:xfrm>
            <a:custGeom>
              <a:avLst/>
              <a:gdLst/>
              <a:ahLst/>
              <a:cxnLst/>
              <a:rect l="l" t="t" r="r" b="b"/>
              <a:pathLst>
                <a:path w="128270" h="74929">
                  <a:moveTo>
                    <a:pt x="0" y="74428"/>
                  </a:moveTo>
                  <a:lnTo>
                    <a:pt x="12781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347588" y="5249981"/>
              <a:ext cx="255904" cy="37465"/>
            </a:xfrm>
            <a:custGeom>
              <a:avLst/>
              <a:gdLst/>
              <a:ahLst/>
              <a:cxnLst/>
              <a:rect l="l" t="t" r="r" b="b"/>
              <a:pathLst>
                <a:path w="255904" h="37464">
                  <a:moveTo>
                    <a:pt x="0" y="37214"/>
                  </a:moveTo>
                  <a:lnTo>
                    <a:pt x="25563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347588" y="5063911"/>
              <a:ext cx="170815" cy="74930"/>
            </a:xfrm>
            <a:custGeom>
              <a:avLst/>
              <a:gdLst/>
              <a:ahLst/>
              <a:cxnLst/>
              <a:rect l="l" t="t" r="r" b="b"/>
              <a:pathLst>
                <a:path w="170814" h="74929">
                  <a:moveTo>
                    <a:pt x="0" y="0"/>
                  </a:moveTo>
                  <a:lnTo>
                    <a:pt x="170426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282426" y="5436051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856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049342" y="5026698"/>
              <a:ext cx="213360" cy="74930"/>
            </a:xfrm>
            <a:custGeom>
              <a:avLst/>
              <a:gdLst/>
              <a:ahLst/>
              <a:cxnLst/>
              <a:rect l="l" t="t" r="r" b="b"/>
              <a:pathLst>
                <a:path w="213360" h="74929">
                  <a:moveTo>
                    <a:pt x="0" y="0"/>
                  </a:moveTo>
                  <a:lnTo>
                    <a:pt x="213032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518013" y="4803414"/>
              <a:ext cx="85725" cy="74930"/>
            </a:xfrm>
            <a:custGeom>
              <a:avLst/>
              <a:gdLst/>
              <a:ahLst/>
              <a:cxnLst/>
              <a:rect l="l" t="t" r="r" b="b"/>
              <a:pathLst>
                <a:path w="85725" h="74929">
                  <a:moveTo>
                    <a:pt x="0" y="74428"/>
                  </a:moveTo>
                  <a:lnTo>
                    <a:pt x="8521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518013" y="4915057"/>
              <a:ext cx="43180" cy="111760"/>
            </a:xfrm>
            <a:custGeom>
              <a:avLst/>
              <a:gdLst/>
              <a:ahLst/>
              <a:cxnLst/>
              <a:rect l="l" t="t" r="r" b="b"/>
              <a:pathLst>
                <a:path w="43179" h="111760">
                  <a:moveTo>
                    <a:pt x="0" y="111642"/>
                  </a:moveTo>
                  <a:lnTo>
                    <a:pt x="4260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112000" y="5659335"/>
              <a:ext cx="85725" cy="111760"/>
            </a:xfrm>
            <a:custGeom>
              <a:avLst/>
              <a:gdLst/>
              <a:ahLst/>
              <a:cxnLst/>
              <a:rect l="l" t="t" r="r" b="b"/>
              <a:pathLst>
                <a:path w="85725" h="111760">
                  <a:moveTo>
                    <a:pt x="85213" y="111642"/>
                  </a:moveTo>
                  <a:lnTo>
                    <a:pt x="0" y="0"/>
                  </a:lnTo>
                </a:path>
                <a:path w="85725" h="111760">
                  <a:moveTo>
                    <a:pt x="85213" y="111642"/>
                  </a:moveTo>
                  <a:lnTo>
                    <a:pt x="8521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6788" y="5510480"/>
              <a:ext cx="128270" cy="74930"/>
            </a:xfrm>
            <a:custGeom>
              <a:avLst/>
              <a:gdLst/>
              <a:ahLst/>
              <a:cxnLst/>
              <a:rect l="l" t="t" r="r" b="b"/>
              <a:pathLst>
                <a:path w="128269" h="74929">
                  <a:moveTo>
                    <a:pt x="127819" y="0"/>
                  </a:moveTo>
                  <a:lnTo>
                    <a:pt x="0" y="37214"/>
                  </a:lnTo>
                </a:path>
                <a:path w="128269" h="74929">
                  <a:moveTo>
                    <a:pt x="127819" y="0"/>
                  </a:moveTo>
                  <a:lnTo>
                    <a:pt x="85213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112000" y="4952271"/>
              <a:ext cx="85725" cy="74930"/>
            </a:xfrm>
            <a:custGeom>
              <a:avLst/>
              <a:gdLst/>
              <a:ahLst/>
              <a:cxnLst/>
              <a:rect l="l" t="t" r="r" b="b"/>
              <a:pathLst>
                <a:path w="85725" h="74929">
                  <a:moveTo>
                    <a:pt x="85213" y="7442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282426" y="4877842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111642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410245" y="4840628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1"/>
                  </a:moveTo>
                  <a:lnTo>
                    <a:pt x="12781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475406" y="5287195"/>
              <a:ext cx="128270" cy="74930"/>
            </a:xfrm>
            <a:custGeom>
              <a:avLst/>
              <a:gdLst/>
              <a:ahLst/>
              <a:cxnLst/>
              <a:rect l="l" t="t" r="r" b="b"/>
              <a:pathLst>
                <a:path w="128270" h="74929">
                  <a:moveTo>
                    <a:pt x="0" y="0"/>
                  </a:moveTo>
                  <a:lnTo>
                    <a:pt x="127819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32800" y="5324410"/>
              <a:ext cx="43180" cy="149225"/>
            </a:xfrm>
            <a:custGeom>
              <a:avLst/>
              <a:gdLst/>
              <a:ahLst/>
              <a:cxnLst/>
              <a:rect l="l" t="t" r="r" b="b"/>
              <a:pathLst>
                <a:path w="43179" h="149225">
                  <a:moveTo>
                    <a:pt x="0" y="0"/>
                  </a:moveTo>
                  <a:lnTo>
                    <a:pt x="42606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05988" y="5268588"/>
              <a:ext cx="511809" cy="297815"/>
            </a:xfrm>
            <a:custGeom>
              <a:avLst/>
              <a:gdLst/>
              <a:ahLst/>
              <a:cxnLst/>
              <a:rect l="l" t="t" r="r" b="b"/>
              <a:pathLst>
                <a:path w="511810" h="297814">
                  <a:moveTo>
                    <a:pt x="255638" y="0"/>
                  </a:moveTo>
                  <a:lnTo>
                    <a:pt x="197022" y="3931"/>
                  </a:lnTo>
                  <a:lnTo>
                    <a:pt x="143214" y="15130"/>
                  </a:lnTo>
                  <a:lnTo>
                    <a:pt x="95749" y="32702"/>
                  </a:lnTo>
                  <a:lnTo>
                    <a:pt x="56160" y="55754"/>
                  </a:lnTo>
                  <a:lnTo>
                    <a:pt x="25983" y="83393"/>
                  </a:lnTo>
                  <a:lnTo>
                    <a:pt x="0" y="148856"/>
                  </a:lnTo>
                  <a:lnTo>
                    <a:pt x="6751" y="182987"/>
                  </a:lnTo>
                  <a:lnTo>
                    <a:pt x="56160" y="241958"/>
                  </a:lnTo>
                  <a:lnTo>
                    <a:pt x="95749" y="265010"/>
                  </a:lnTo>
                  <a:lnTo>
                    <a:pt x="143214" y="282582"/>
                  </a:lnTo>
                  <a:lnTo>
                    <a:pt x="197022" y="293780"/>
                  </a:lnTo>
                  <a:lnTo>
                    <a:pt x="255638" y="297712"/>
                  </a:lnTo>
                  <a:lnTo>
                    <a:pt x="314253" y="293780"/>
                  </a:lnTo>
                  <a:lnTo>
                    <a:pt x="368061" y="282582"/>
                  </a:lnTo>
                  <a:lnTo>
                    <a:pt x="415526" y="265010"/>
                  </a:lnTo>
                  <a:lnTo>
                    <a:pt x="455115" y="241958"/>
                  </a:lnTo>
                  <a:lnTo>
                    <a:pt x="485293" y="214319"/>
                  </a:lnTo>
                  <a:lnTo>
                    <a:pt x="511276" y="148856"/>
                  </a:lnTo>
                  <a:lnTo>
                    <a:pt x="504524" y="114725"/>
                  </a:lnTo>
                  <a:lnTo>
                    <a:pt x="455115" y="55754"/>
                  </a:lnTo>
                  <a:lnTo>
                    <a:pt x="415526" y="32702"/>
                  </a:lnTo>
                  <a:lnTo>
                    <a:pt x="368061" y="15130"/>
                  </a:lnTo>
                  <a:lnTo>
                    <a:pt x="314253" y="3931"/>
                  </a:lnTo>
                  <a:lnTo>
                    <a:pt x="2556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705988" y="5268588"/>
              <a:ext cx="511809" cy="297815"/>
            </a:xfrm>
            <a:custGeom>
              <a:avLst/>
              <a:gdLst/>
              <a:ahLst/>
              <a:cxnLst/>
              <a:rect l="l" t="t" r="r" b="b"/>
              <a:pathLst>
                <a:path w="511810" h="297814">
                  <a:moveTo>
                    <a:pt x="0" y="148856"/>
                  </a:moveTo>
                  <a:lnTo>
                    <a:pt x="25983" y="83392"/>
                  </a:lnTo>
                  <a:lnTo>
                    <a:pt x="56160" y="55754"/>
                  </a:lnTo>
                  <a:lnTo>
                    <a:pt x="95749" y="32701"/>
                  </a:lnTo>
                  <a:lnTo>
                    <a:pt x="143215" y="15129"/>
                  </a:lnTo>
                  <a:lnTo>
                    <a:pt x="197022" y="3931"/>
                  </a:lnTo>
                  <a:lnTo>
                    <a:pt x="255638" y="0"/>
                  </a:lnTo>
                  <a:lnTo>
                    <a:pt x="314254" y="3931"/>
                  </a:lnTo>
                  <a:lnTo>
                    <a:pt x="368061" y="15129"/>
                  </a:lnTo>
                  <a:lnTo>
                    <a:pt x="415527" y="32701"/>
                  </a:lnTo>
                  <a:lnTo>
                    <a:pt x="455116" y="55754"/>
                  </a:lnTo>
                  <a:lnTo>
                    <a:pt x="485293" y="83392"/>
                  </a:lnTo>
                  <a:lnTo>
                    <a:pt x="511277" y="148856"/>
                  </a:lnTo>
                  <a:lnTo>
                    <a:pt x="504525" y="182987"/>
                  </a:lnTo>
                  <a:lnTo>
                    <a:pt x="455116" y="241957"/>
                  </a:lnTo>
                  <a:lnTo>
                    <a:pt x="415527" y="265010"/>
                  </a:lnTo>
                  <a:lnTo>
                    <a:pt x="368061" y="282582"/>
                  </a:lnTo>
                  <a:lnTo>
                    <a:pt x="314254" y="293780"/>
                  </a:lnTo>
                  <a:lnTo>
                    <a:pt x="255638" y="297712"/>
                  </a:lnTo>
                  <a:lnTo>
                    <a:pt x="197022" y="293780"/>
                  </a:lnTo>
                  <a:lnTo>
                    <a:pt x="143215" y="282582"/>
                  </a:lnTo>
                  <a:lnTo>
                    <a:pt x="95749" y="265010"/>
                  </a:lnTo>
                  <a:lnTo>
                    <a:pt x="56160" y="241957"/>
                  </a:lnTo>
                  <a:lnTo>
                    <a:pt x="25983" y="214319"/>
                  </a:lnTo>
                  <a:lnTo>
                    <a:pt x="0" y="1488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74659" y="5212768"/>
              <a:ext cx="85725" cy="111760"/>
            </a:xfrm>
            <a:custGeom>
              <a:avLst/>
              <a:gdLst/>
              <a:ahLst/>
              <a:cxnLst/>
              <a:rect l="l" t="t" r="r" b="b"/>
              <a:pathLst>
                <a:path w="85725" h="111760">
                  <a:moveTo>
                    <a:pt x="0" y="111642"/>
                  </a:moveTo>
                  <a:lnTo>
                    <a:pt x="8521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259872" y="5212768"/>
              <a:ext cx="85725" cy="186690"/>
            </a:xfrm>
            <a:custGeom>
              <a:avLst/>
              <a:gdLst/>
              <a:ahLst/>
              <a:cxnLst/>
              <a:rect l="l" t="t" r="r" b="b"/>
              <a:pathLst>
                <a:path w="85725" h="186689">
                  <a:moveTo>
                    <a:pt x="0" y="0"/>
                  </a:moveTo>
                  <a:lnTo>
                    <a:pt x="85213" y="18607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345085" y="5212768"/>
              <a:ext cx="170815" cy="186690"/>
            </a:xfrm>
            <a:custGeom>
              <a:avLst/>
              <a:gdLst/>
              <a:ahLst/>
              <a:cxnLst/>
              <a:rect l="l" t="t" r="r" b="b"/>
              <a:pathLst>
                <a:path w="170814" h="186689">
                  <a:moveTo>
                    <a:pt x="0" y="186070"/>
                  </a:moveTo>
                  <a:lnTo>
                    <a:pt x="17042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515510" y="5212768"/>
              <a:ext cx="170815" cy="149225"/>
            </a:xfrm>
            <a:custGeom>
              <a:avLst/>
              <a:gdLst/>
              <a:ahLst/>
              <a:cxnLst/>
              <a:rect l="l" t="t" r="r" b="b"/>
              <a:pathLst>
                <a:path w="170814" h="149225">
                  <a:moveTo>
                    <a:pt x="0" y="0"/>
                  </a:moveTo>
                  <a:lnTo>
                    <a:pt x="170426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685937" y="5138339"/>
              <a:ext cx="128270" cy="223520"/>
            </a:xfrm>
            <a:custGeom>
              <a:avLst/>
              <a:gdLst/>
              <a:ahLst/>
              <a:cxnLst/>
              <a:rect l="l" t="t" r="r" b="b"/>
              <a:pathLst>
                <a:path w="128269" h="223520">
                  <a:moveTo>
                    <a:pt x="0" y="223284"/>
                  </a:moveTo>
                  <a:lnTo>
                    <a:pt x="12781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217266" y="5063912"/>
              <a:ext cx="43180" cy="149225"/>
            </a:xfrm>
            <a:custGeom>
              <a:avLst/>
              <a:gdLst/>
              <a:ahLst/>
              <a:cxnLst/>
              <a:rect l="l" t="t" r="r" b="b"/>
              <a:pathLst>
                <a:path w="43180" h="149225">
                  <a:moveTo>
                    <a:pt x="42606" y="14885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217266" y="4840628"/>
              <a:ext cx="298450" cy="223520"/>
            </a:xfrm>
            <a:custGeom>
              <a:avLst/>
              <a:gdLst/>
              <a:ahLst/>
              <a:cxnLst/>
              <a:rect l="l" t="t" r="r" b="b"/>
              <a:pathLst>
                <a:path w="298450" h="223520">
                  <a:moveTo>
                    <a:pt x="0" y="223284"/>
                  </a:moveTo>
                  <a:lnTo>
                    <a:pt x="298245" y="111642"/>
                  </a:lnTo>
                </a:path>
                <a:path w="298450" h="223520">
                  <a:moveTo>
                    <a:pt x="0" y="223284"/>
                  </a:moveTo>
                  <a:lnTo>
                    <a:pt x="12781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833806" y="5026697"/>
              <a:ext cx="43180" cy="260985"/>
            </a:xfrm>
            <a:custGeom>
              <a:avLst/>
              <a:gdLst/>
              <a:ahLst/>
              <a:cxnLst/>
              <a:rect l="l" t="t" r="r" b="b"/>
              <a:pathLst>
                <a:path w="43180" h="260985">
                  <a:moveTo>
                    <a:pt x="42606" y="26049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492955" y="5026698"/>
              <a:ext cx="340995" cy="297815"/>
            </a:xfrm>
            <a:custGeom>
              <a:avLst/>
              <a:gdLst/>
              <a:ahLst/>
              <a:cxnLst/>
              <a:rect l="l" t="t" r="r" b="b"/>
              <a:pathLst>
                <a:path w="340994" h="297814">
                  <a:moveTo>
                    <a:pt x="340852" y="0"/>
                  </a:moveTo>
                  <a:lnTo>
                    <a:pt x="0" y="1"/>
                  </a:lnTo>
                </a:path>
                <a:path w="340994" h="297814">
                  <a:moveTo>
                    <a:pt x="340852" y="0"/>
                  </a:moveTo>
                  <a:lnTo>
                    <a:pt x="340851" y="297712"/>
                  </a:lnTo>
                </a:path>
                <a:path w="340994" h="297814">
                  <a:moveTo>
                    <a:pt x="340852" y="0"/>
                  </a:moveTo>
                  <a:lnTo>
                    <a:pt x="170426" y="22328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407743" y="5249981"/>
              <a:ext cx="255904" cy="186690"/>
            </a:xfrm>
            <a:custGeom>
              <a:avLst/>
              <a:gdLst/>
              <a:ahLst/>
              <a:cxnLst/>
              <a:rect l="l" t="t" r="r" b="b"/>
              <a:pathLst>
                <a:path w="255905" h="186689">
                  <a:moveTo>
                    <a:pt x="255639" y="0"/>
                  </a:moveTo>
                  <a:lnTo>
                    <a:pt x="0" y="1"/>
                  </a:lnTo>
                </a:path>
                <a:path w="255905" h="186689">
                  <a:moveTo>
                    <a:pt x="255639" y="0"/>
                  </a:moveTo>
                  <a:lnTo>
                    <a:pt x="127820" y="18607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79923" y="5324410"/>
              <a:ext cx="426084" cy="74930"/>
            </a:xfrm>
            <a:custGeom>
              <a:avLst/>
              <a:gdLst/>
              <a:ahLst/>
              <a:cxnLst/>
              <a:rect l="l" t="t" r="r" b="b"/>
              <a:pathLst>
                <a:path w="426085" h="74929">
                  <a:moveTo>
                    <a:pt x="426065" y="7442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79923" y="532441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1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322529" y="5063911"/>
              <a:ext cx="85725" cy="186690"/>
            </a:xfrm>
            <a:custGeom>
              <a:avLst/>
              <a:gdLst/>
              <a:ahLst/>
              <a:cxnLst/>
              <a:rect l="l" t="t" r="r" b="b"/>
              <a:pathLst>
                <a:path w="85725" h="186689">
                  <a:moveTo>
                    <a:pt x="85213" y="18607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322530" y="5026698"/>
              <a:ext cx="170815" cy="186690"/>
            </a:xfrm>
            <a:custGeom>
              <a:avLst/>
              <a:gdLst/>
              <a:ahLst/>
              <a:cxnLst/>
              <a:rect l="l" t="t" r="r" b="b"/>
              <a:pathLst>
                <a:path w="170815" h="186689">
                  <a:moveTo>
                    <a:pt x="170426" y="0"/>
                  </a:moveTo>
                  <a:lnTo>
                    <a:pt x="85213" y="148856"/>
                  </a:lnTo>
                </a:path>
                <a:path w="170815" h="186689">
                  <a:moveTo>
                    <a:pt x="170426" y="0"/>
                  </a:moveTo>
                  <a:lnTo>
                    <a:pt x="170425" y="186070"/>
                  </a:lnTo>
                </a:path>
                <a:path w="170815" h="186689">
                  <a:moveTo>
                    <a:pt x="170426" y="0"/>
                  </a:moveTo>
                  <a:lnTo>
                    <a:pt x="0" y="18607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089445" y="4766201"/>
              <a:ext cx="255904" cy="74930"/>
            </a:xfrm>
            <a:custGeom>
              <a:avLst/>
              <a:gdLst/>
              <a:ahLst/>
              <a:cxnLst/>
              <a:rect l="l" t="t" r="r" b="b"/>
              <a:pathLst>
                <a:path w="255905" h="74929">
                  <a:moveTo>
                    <a:pt x="0" y="74428"/>
                  </a:moveTo>
                  <a:lnTo>
                    <a:pt x="25563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663381" y="5547693"/>
              <a:ext cx="170815" cy="149225"/>
            </a:xfrm>
            <a:custGeom>
              <a:avLst/>
              <a:gdLst/>
              <a:ahLst/>
              <a:cxnLst/>
              <a:rect l="l" t="t" r="r" b="b"/>
              <a:pathLst>
                <a:path w="170814" h="149225">
                  <a:moveTo>
                    <a:pt x="170426" y="0"/>
                  </a:moveTo>
                  <a:lnTo>
                    <a:pt x="0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663382" y="5696550"/>
              <a:ext cx="255904" cy="223520"/>
            </a:xfrm>
            <a:custGeom>
              <a:avLst/>
              <a:gdLst/>
              <a:ahLst/>
              <a:cxnLst/>
              <a:rect l="l" t="t" r="r" b="b"/>
              <a:pathLst>
                <a:path w="255905" h="223520">
                  <a:moveTo>
                    <a:pt x="0" y="0"/>
                  </a:moveTo>
                  <a:lnTo>
                    <a:pt x="127819" y="223284"/>
                  </a:lnTo>
                </a:path>
                <a:path w="255905" h="223520">
                  <a:moveTo>
                    <a:pt x="0" y="0"/>
                  </a:moveTo>
                  <a:lnTo>
                    <a:pt x="255639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07742" y="5845404"/>
              <a:ext cx="128270" cy="149225"/>
            </a:xfrm>
            <a:custGeom>
              <a:avLst/>
              <a:gdLst/>
              <a:ahLst/>
              <a:cxnLst/>
              <a:rect l="l" t="t" r="r" b="b"/>
              <a:pathLst>
                <a:path w="128269" h="149225">
                  <a:moveTo>
                    <a:pt x="0" y="0"/>
                  </a:moveTo>
                  <a:lnTo>
                    <a:pt x="127819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365137" y="5994260"/>
              <a:ext cx="170815" cy="74930"/>
            </a:xfrm>
            <a:custGeom>
              <a:avLst/>
              <a:gdLst/>
              <a:ahLst/>
              <a:cxnLst/>
              <a:rect l="l" t="t" r="r" b="b"/>
              <a:pathLst>
                <a:path w="170815" h="74929">
                  <a:moveTo>
                    <a:pt x="170426" y="0"/>
                  </a:moveTo>
                  <a:lnTo>
                    <a:pt x="0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046839" y="5547693"/>
              <a:ext cx="128270" cy="260985"/>
            </a:xfrm>
            <a:custGeom>
              <a:avLst/>
              <a:gdLst/>
              <a:ahLst/>
              <a:cxnLst/>
              <a:rect l="l" t="t" r="r" b="b"/>
              <a:pathLst>
                <a:path w="128269" h="260985">
                  <a:moveTo>
                    <a:pt x="0" y="0"/>
                  </a:moveTo>
                  <a:lnTo>
                    <a:pt x="127819" y="26049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05988" y="5808191"/>
              <a:ext cx="469265" cy="223520"/>
            </a:xfrm>
            <a:custGeom>
              <a:avLst/>
              <a:gdLst/>
              <a:ahLst/>
              <a:cxnLst/>
              <a:rect l="l" t="t" r="r" b="b"/>
              <a:pathLst>
                <a:path w="469264" h="223520">
                  <a:moveTo>
                    <a:pt x="468671" y="0"/>
                  </a:moveTo>
                  <a:lnTo>
                    <a:pt x="255639" y="223284"/>
                  </a:lnTo>
                </a:path>
                <a:path w="469264" h="223520">
                  <a:moveTo>
                    <a:pt x="468671" y="0"/>
                  </a:moveTo>
                  <a:lnTo>
                    <a:pt x="0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472903" y="5957046"/>
              <a:ext cx="170815" cy="111760"/>
            </a:xfrm>
            <a:custGeom>
              <a:avLst/>
              <a:gdLst/>
              <a:ahLst/>
              <a:cxnLst/>
              <a:rect l="l" t="t" r="r" b="b"/>
              <a:pathLst>
                <a:path w="170814" h="111760">
                  <a:moveTo>
                    <a:pt x="170426" y="0"/>
                  </a:moveTo>
                  <a:lnTo>
                    <a:pt x="0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217266" y="5436052"/>
              <a:ext cx="255904" cy="111760"/>
            </a:xfrm>
            <a:custGeom>
              <a:avLst/>
              <a:gdLst/>
              <a:ahLst/>
              <a:cxnLst/>
              <a:rect l="l" t="t" r="r" b="b"/>
              <a:pathLst>
                <a:path w="255905" h="111760">
                  <a:moveTo>
                    <a:pt x="0" y="0"/>
                  </a:moveTo>
                  <a:lnTo>
                    <a:pt x="255639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472903" y="5547693"/>
              <a:ext cx="255904" cy="223520"/>
            </a:xfrm>
            <a:custGeom>
              <a:avLst/>
              <a:gdLst/>
              <a:ahLst/>
              <a:cxnLst/>
              <a:rect l="l" t="t" r="r" b="b"/>
              <a:pathLst>
                <a:path w="255905" h="223520">
                  <a:moveTo>
                    <a:pt x="0" y="0"/>
                  </a:moveTo>
                  <a:lnTo>
                    <a:pt x="1" y="223284"/>
                  </a:lnTo>
                </a:path>
                <a:path w="255905" h="223520">
                  <a:moveTo>
                    <a:pt x="0" y="0"/>
                  </a:moveTo>
                  <a:lnTo>
                    <a:pt x="255639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407743" y="5473265"/>
              <a:ext cx="298450" cy="186690"/>
            </a:xfrm>
            <a:custGeom>
              <a:avLst/>
              <a:gdLst/>
              <a:ahLst/>
              <a:cxnLst/>
              <a:rect l="l" t="t" r="r" b="b"/>
              <a:pathLst>
                <a:path w="298450" h="186689">
                  <a:moveTo>
                    <a:pt x="298245" y="0"/>
                  </a:moveTo>
                  <a:lnTo>
                    <a:pt x="0" y="18607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322529" y="5510479"/>
              <a:ext cx="85725" cy="149225"/>
            </a:xfrm>
            <a:custGeom>
              <a:avLst/>
              <a:gdLst/>
              <a:ahLst/>
              <a:cxnLst/>
              <a:rect l="l" t="t" r="r" b="b"/>
              <a:pathLst>
                <a:path w="85725" h="149225">
                  <a:moveTo>
                    <a:pt x="85213" y="148856"/>
                  </a:moveTo>
                  <a:lnTo>
                    <a:pt x="42607" y="0"/>
                  </a:lnTo>
                </a:path>
                <a:path w="85725" h="149225">
                  <a:moveTo>
                    <a:pt x="85213" y="14885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79923" y="5659335"/>
              <a:ext cx="43180" cy="149225"/>
            </a:xfrm>
            <a:custGeom>
              <a:avLst/>
              <a:gdLst/>
              <a:ahLst/>
              <a:cxnLst/>
              <a:rect l="l" t="t" r="r" b="b"/>
              <a:pathLst>
                <a:path w="43180" h="149225">
                  <a:moveTo>
                    <a:pt x="42606" y="14885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345085" y="4766200"/>
              <a:ext cx="170815" cy="74930"/>
            </a:xfrm>
            <a:custGeom>
              <a:avLst/>
              <a:gdLst/>
              <a:ahLst/>
              <a:cxnLst/>
              <a:rect l="l" t="t" r="r" b="b"/>
              <a:pathLst>
                <a:path w="170814" h="74929">
                  <a:moveTo>
                    <a:pt x="0" y="0"/>
                  </a:moveTo>
                  <a:lnTo>
                    <a:pt x="170426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515510" y="4952270"/>
              <a:ext cx="128270" cy="111760"/>
            </a:xfrm>
            <a:custGeom>
              <a:avLst/>
              <a:gdLst/>
              <a:ahLst/>
              <a:cxnLst/>
              <a:rect l="l" t="t" r="r" b="b"/>
              <a:pathLst>
                <a:path w="128269" h="111760">
                  <a:moveTo>
                    <a:pt x="0" y="0"/>
                  </a:moveTo>
                  <a:lnTo>
                    <a:pt x="127819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472903" y="5770977"/>
              <a:ext cx="170815" cy="37465"/>
            </a:xfrm>
            <a:custGeom>
              <a:avLst/>
              <a:gdLst/>
              <a:ahLst/>
              <a:cxnLst/>
              <a:rect l="l" t="t" r="r" b="b"/>
              <a:pathLst>
                <a:path w="170814" h="37464">
                  <a:moveTo>
                    <a:pt x="0" y="0"/>
                  </a:moveTo>
                  <a:lnTo>
                    <a:pt x="170426" y="3721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643329" y="5696549"/>
              <a:ext cx="170815" cy="111760"/>
            </a:xfrm>
            <a:custGeom>
              <a:avLst/>
              <a:gdLst/>
              <a:ahLst/>
              <a:cxnLst/>
              <a:rect l="l" t="t" r="r" b="b"/>
              <a:pathLst>
                <a:path w="170814" h="111760">
                  <a:moveTo>
                    <a:pt x="0" y="111642"/>
                  </a:moveTo>
                  <a:lnTo>
                    <a:pt x="17042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961626" y="5584907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1" y="18607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833806" y="5770977"/>
              <a:ext cx="128270" cy="149225"/>
            </a:xfrm>
            <a:custGeom>
              <a:avLst/>
              <a:gdLst/>
              <a:ahLst/>
              <a:cxnLst/>
              <a:rect l="l" t="t" r="r" b="b"/>
              <a:pathLst>
                <a:path w="128269" h="149225">
                  <a:moveTo>
                    <a:pt x="127819" y="0"/>
                  </a:moveTo>
                  <a:lnTo>
                    <a:pt x="0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833806" y="5919832"/>
              <a:ext cx="340995" cy="186690"/>
            </a:xfrm>
            <a:custGeom>
              <a:avLst/>
              <a:gdLst/>
              <a:ahLst/>
              <a:cxnLst/>
              <a:rect l="l" t="t" r="r" b="b"/>
              <a:pathLst>
                <a:path w="340994" h="186689">
                  <a:moveTo>
                    <a:pt x="0" y="0"/>
                  </a:moveTo>
                  <a:lnTo>
                    <a:pt x="42606" y="186070"/>
                  </a:lnTo>
                </a:path>
                <a:path w="340994" h="186689">
                  <a:moveTo>
                    <a:pt x="0" y="0"/>
                  </a:moveTo>
                  <a:lnTo>
                    <a:pt x="340852" y="3721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089446" y="5957046"/>
              <a:ext cx="85725" cy="111760"/>
            </a:xfrm>
            <a:custGeom>
              <a:avLst/>
              <a:gdLst/>
              <a:ahLst/>
              <a:cxnLst/>
              <a:rect l="l" t="t" r="r" b="b"/>
              <a:pathLst>
                <a:path w="85725" h="111760">
                  <a:moveTo>
                    <a:pt x="85213" y="0"/>
                  </a:moveTo>
                  <a:lnTo>
                    <a:pt x="0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004232" y="5026697"/>
              <a:ext cx="43180" cy="223520"/>
            </a:xfrm>
            <a:custGeom>
              <a:avLst/>
              <a:gdLst/>
              <a:ahLst/>
              <a:cxnLst/>
              <a:rect l="l" t="t" r="r" b="b"/>
              <a:pathLst>
                <a:path w="43180" h="223520">
                  <a:moveTo>
                    <a:pt x="0" y="223284"/>
                  </a:moveTo>
                  <a:lnTo>
                    <a:pt x="4260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919019" y="4952271"/>
              <a:ext cx="128270" cy="74930"/>
            </a:xfrm>
            <a:custGeom>
              <a:avLst/>
              <a:gdLst/>
              <a:ahLst/>
              <a:cxnLst/>
              <a:rect l="l" t="t" r="r" b="b"/>
              <a:pathLst>
                <a:path w="128269" h="74929">
                  <a:moveTo>
                    <a:pt x="127819" y="7442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919019" y="4877842"/>
              <a:ext cx="85725" cy="74930"/>
            </a:xfrm>
            <a:custGeom>
              <a:avLst/>
              <a:gdLst/>
              <a:ahLst/>
              <a:cxnLst/>
              <a:rect l="l" t="t" r="r" b="b"/>
              <a:pathLst>
                <a:path w="85725" h="74929">
                  <a:moveTo>
                    <a:pt x="0" y="74428"/>
                  </a:moveTo>
                  <a:lnTo>
                    <a:pt x="8521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94710" y="5845404"/>
              <a:ext cx="213360" cy="111760"/>
            </a:xfrm>
            <a:custGeom>
              <a:avLst/>
              <a:gdLst/>
              <a:ahLst/>
              <a:cxnLst/>
              <a:rect l="l" t="t" r="r" b="b"/>
              <a:pathLst>
                <a:path w="213359" h="111760">
                  <a:moveTo>
                    <a:pt x="213032" y="0"/>
                  </a:moveTo>
                  <a:lnTo>
                    <a:pt x="42606" y="111642"/>
                  </a:lnTo>
                </a:path>
                <a:path w="213359" h="111760">
                  <a:moveTo>
                    <a:pt x="213032" y="0"/>
                  </a:moveTo>
                  <a:lnTo>
                    <a:pt x="0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535562" y="5994260"/>
              <a:ext cx="43180" cy="111760"/>
            </a:xfrm>
            <a:custGeom>
              <a:avLst/>
              <a:gdLst/>
              <a:ahLst/>
              <a:cxnLst/>
              <a:rect l="l" t="t" r="r" b="b"/>
              <a:pathLst>
                <a:path w="43180" h="111760">
                  <a:moveTo>
                    <a:pt x="0" y="0"/>
                  </a:moveTo>
                  <a:lnTo>
                    <a:pt x="42606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07742" y="5659335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1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515510" y="5101126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111642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15510" y="4840628"/>
              <a:ext cx="43180" cy="111760"/>
            </a:xfrm>
            <a:custGeom>
              <a:avLst/>
              <a:gdLst/>
              <a:ahLst/>
              <a:cxnLst/>
              <a:rect l="l" t="t" r="r" b="b"/>
              <a:pathLst>
                <a:path w="43180" h="111760">
                  <a:moveTo>
                    <a:pt x="0" y="111642"/>
                  </a:moveTo>
                  <a:lnTo>
                    <a:pt x="4260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345085" y="4766200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1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089445" y="4654559"/>
              <a:ext cx="43180" cy="186690"/>
            </a:xfrm>
            <a:custGeom>
              <a:avLst/>
              <a:gdLst/>
              <a:ahLst/>
              <a:cxnLst/>
              <a:rect l="l" t="t" r="r" b="b"/>
              <a:pathLst>
                <a:path w="43180" h="186689">
                  <a:moveTo>
                    <a:pt x="0" y="186070"/>
                  </a:moveTo>
                  <a:lnTo>
                    <a:pt x="4260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217266" y="5063911"/>
              <a:ext cx="128270" cy="74930"/>
            </a:xfrm>
            <a:custGeom>
              <a:avLst/>
              <a:gdLst/>
              <a:ahLst/>
              <a:cxnLst/>
              <a:rect l="l" t="t" r="r" b="b"/>
              <a:pathLst>
                <a:path w="128269" h="74929">
                  <a:moveTo>
                    <a:pt x="0" y="0"/>
                  </a:moveTo>
                  <a:lnTo>
                    <a:pt x="127819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472903" y="5547693"/>
              <a:ext cx="255904" cy="37465"/>
            </a:xfrm>
            <a:custGeom>
              <a:avLst/>
              <a:gdLst/>
              <a:ahLst/>
              <a:cxnLst/>
              <a:rect l="l" t="t" r="r" b="b"/>
              <a:pathLst>
                <a:path w="255905" h="37464">
                  <a:moveTo>
                    <a:pt x="0" y="0"/>
                  </a:moveTo>
                  <a:lnTo>
                    <a:pt x="255639" y="3721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472903" y="5696549"/>
              <a:ext cx="170815" cy="74930"/>
            </a:xfrm>
            <a:custGeom>
              <a:avLst/>
              <a:gdLst/>
              <a:ahLst/>
              <a:cxnLst/>
              <a:rect l="l" t="t" r="r" b="b"/>
              <a:pathLst>
                <a:path w="170814" h="74929">
                  <a:moveTo>
                    <a:pt x="0" y="74428"/>
                  </a:moveTo>
                  <a:lnTo>
                    <a:pt x="17042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407742" y="5249981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1" y="1488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174659" y="5733763"/>
              <a:ext cx="213360" cy="74930"/>
            </a:xfrm>
            <a:custGeom>
              <a:avLst/>
              <a:gdLst/>
              <a:ahLst/>
              <a:cxnLst/>
              <a:rect l="l" t="t" r="r" b="b"/>
              <a:pathLst>
                <a:path w="213360" h="74929">
                  <a:moveTo>
                    <a:pt x="0" y="74428"/>
                  </a:moveTo>
                  <a:lnTo>
                    <a:pt x="21303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643329" y="5957046"/>
              <a:ext cx="85725" cy="74930"/>
            </a:xfrm>
            <a:custGeom>
              <a:avLst/>
              <a:gdLst/>
              <a:ahLst/>
              <a:cxnLst/>
              <a:rect l="l" t="t" r="r" b="b"/>
              <a:pathLst>
                <a:path w="85725" h="74929">
                  <a:moveTo>
                    <a:pt x="0" y="0"/>
                  </a:moveTo>
                  <a:lnTo>
                    <a:pt x="85213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643329" y="5808191"/>
              <a:ext cx="43180" cy="111760"/>
            </a:xfrm>
            <a:custGeom>
              <a:avLst/>
              <a:gdLst/>
              <a:ahLst/>
              <a:cxnLst/>
              <a:rect l="l" t="t" r="r" b="b"/>
              <a:pathLst>
                <a:path w="43180" h="111760">
                  <a:moveTo>
                    <a:pt x="0" y="0"/>
                  </a:moveTo>
                  <a:lnTo>
                    <a:pt x="42606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237316" y="5063911"/>
              <a:ext cx="85725" cy="111760"/>
            </a:xfrm>
            <a:custGeom>
              <a:avLst/>
              <a:gdLst/>
              <a:ahLst/>
              <a:cxnLst/>
              <a:rect l="l" t="t" r="r" b="b"/>
              <a:pathLst>
                <a:path w="85725" h="111760">
                  <a:moveTo>
                    <a:pt x="85213" y="0"/>
                  </a:moveTo>
                  <a:lnTo>
                    <a:pt x="0" y="111642"/>
                  </a:lnTo>
                </a:path>
                <a:path w="85725" h="111760">
                  <a:moveTo>
                    <a:pt x="85213" y="0"/>
                  </a:moveTo>
                  <a:lnTo>
                    <a:pt x="85212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52103" y="5249982"/>
              <a:ext cx="128270" cy="74930"/>
            </a:xfrm>
            <a:custGeom>
              <a:avLst/>
              <a:gdLst/>
              <a:ahLst/>
              <a:cxnLst/>
              <a:rect l="l" t="t" r="r" b="b"/>
              <a:pathLst>
                <a:path w="128269" h="74929">
                  <a:moveTo>
                    <a:pt x="127819" y="74428"/>
                  </a:moveTo>
                  <a:lnTo>
                    <a:pt x="0" y="37214"/>
                  </a:lnTo>
                </a:path>
                <a:path w="128269" h="74929">
                  <a:moveTo>
                    <a:pt x="127819" y="74428"/>
                  </a:moveTo>
                  <a:lnTo>
                    <a:pt x="8521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237316" y="5808191"/>
              <a:ext cx="85725" cy="74930"/>
            </a:xfrm>
            <a:custGeom>
              <a:avLst/>
              <a:gdLst/>
              <a:ahLst/>
              <a:cxnLst/>
              <a:rect l="l" t="t" r="r" b="b"/>
              <a:pathLst>
                <a:path w="85725" h="74929">
                  <a:moveTo>
                    <a:pt x="85213" y="0"/>
                  </a:moveTo>
                  <a:lnTo>
                    <a:pt x="0" y="744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407742" y="5845404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1" y="1116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535562" y="5994260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19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600723" y="5473265"/>
              <a:ext cx="128270" cy="74930"/>
            </a:xfrm>
            <a:custGeom>
              <a:avLst/>
              <a:gdLst/>
              <a:ahLst/>
              <a:cxnLst/>
              <a:rect l="l" t="t" r="r" b="b"/>
              <a:pathLst>
                <a:path w="128269" h="74929">
                  <a:moveTo>
                    <a:pt x="0" y="74428"/>
                  </a:moveTo>
                  <a:lnTo>
                    <a:pt x="12781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558116" y="5361624"/>
              <a:ext cx="43180" cy="149225"/>
            </a:xfrm>
            <a:custGeom>
              <a:avLst/>
              <a:gdLst/>
              <a:ahLst/>
              <a:cxnLst/>
              <a:rect l="l" t="t" r="r" b="b"/>
              <a:pathLst>
                <a:path w="43180" h="149225">
                  <a:moveTo>
                    <a:pt x="0" y="148856"/>
                  </a:moveTo>
                  <a:lnTo>
                    <a:pt x="4260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832" y="5300471"/>
              <a:ext cx="512063" cy="34137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0784" y="5300471"/>
              <a:ext cx="609600" cy="341375"/>
            </a:xfrm>
            <a:prstGeom prst="rect">
              <a:avLst/>
            </a:prstGeom>
          </p:spPr>
        </p:pic>
      </p:grpSp>
      <p:sp>
        <p:nvSpPr>
          <p:cNvPr id="147" name="object 147"/>
          <p:cNvSpPr txBox="1"/>
          <p:nvPr/>
        </p:nvSpPr>
        <p:spPr>
          <a:xfrm>
            <a:off x="939071" y="4617345"/>
            <a:ext cx="3962400" cy="16002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855980">
              <a:lnSpc>
                <a:spcPct val="100000"/>
              </a:lnSpc>
              <a:tabLst>
                <a:tab pos="2764790" algn="l"/>
              </a:tabLst>
            </a:pPr>
            <a:r>
              <a:rPr sz="1200" spc="-10" dirty="0">
                <a:solidFill>
                  <a:srgbClr val="660066"/>
                </a:solidFill>
                <a:latin typeface="Comic Sans MS"/>
                <a:cs typeface="Comic Sans MS"/>
              </a:rPr>
              <a:t>Start</a:t>
            </a:r>
            <a:r>
              <a:rPr sz="1200" dirty="0">
                <a:solidFill>
                  <a:srgbClr val="660066"/>
                </a:solidFill>
                <a:latin typeface="Comic Sans MS"/>
                <a:cs typeface="Comic Sans MS"/>
              </a:rPr>
              <a:t>	</a:t>
            </a:r>
            <a:r>
              <a:rPr sz="1200" spc="-20" dirty="0">
                <a:solidFill>
                  <a:srgbClr val="660066"/>
                </a:solidFill>
                <a:latin typeface="Comic Sans MS"/>
                <a:cs typeface="Comic Sans MS"/>
              </a:rPr>
              <a:t>Goal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48" name="object 1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49" name="object 1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1397909"/>
            <a:ext cx="5562600" cy="5410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94200" y="2098011"/>
            <a:ext cx="14795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25" dirty="0">
                <a:latin typeface="Franklin Gothic Book"/>
                <a:cs typeface="Franklin Gothic Book"/>
              </a:rPr>
              <a:t>A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908800" y="2098011"/>
            <a:ext cx="17335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30" dirty="0">
                <a:latin typeface="Franklin Gothic Book"/>
                <a:cs typeface="Franklin Gothic Book"/>
              </a:rPr>
              <a:t>D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2200" y="2936211"/>
            <a:ext cx="16383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30" dirty="0">
                <a:latin typeface="Franklin Gothic Book"/>
                <a:cs typeface="Franklin Gothic Book"/>
              </a:rPr>
              <a:t>B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1400" y="2936211"/>
            <a:ext cx="17335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30" dirty="0">
                <a:latin typeface="Franklin Gothic Book"/>
                <a:cs typeface="Franklin Gothic Book"/>
              </a:rPr>
              <a:t>D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0600" y="2936211"/>
            <a:ext cx="14795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25" dirty="0">
                <a:latin typeface="Franklin Gothic Book"/>
                <a:cs typeface="Franklin Gothic Book"/>
              </a:rPr>
              <a:t>A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0" y="2936211"/>
            <a:ext cx="15113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25" dirty="0">
                <a:latin typeface="Franklin Gothic Book"/>
                <a:cs typeface="Franklin Gothic Book"/>
              </a:rPr>
              <a:t>E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65600" y="3850611"/>
            <a:ext cx="15113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25" dirty="0">
                <a:latin typeface="Franklin Gothic Book"/>
                <a:cs typeface="Franklin Gothic Book"/>
              </a:rPr>
              <a:t>E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2400" y="3850611"/>
            <a:ext cx="15113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25" dirty="0">
                <a:latin typeface="Franklin Gothic Book"/>
                <a:cs typeface="Franklin Gothic Book"/>
              </a:rPr>
              <a:t>E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46800" y="3850611"/>
            <a:ext cx="16383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30" dirty="0">
                <a:latin typeface="Franklin Gothic Book"/>
                <a:cs typeface="Franklin Gothic Book"/>
              </a:rPr>
              <a:t>B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5000" y="3850611"/>
            <a:ext cx="16383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30" dirty="0">
                <a:latin typeface="Franklin Gothic Book"/>
                <a:cs typeface="Franklin Gothic Book"/>
              </a:rPr>
              <a:t>B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75600" y="3850611"/>
            <a:ext cx="14160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25" dirty="0">
                <a:latin typeface="Franklin Gothic Book"/>
                <a:cs typeface="Franklin Gothic Book"/>
              </a:rPr>
              <a:t>F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7000" y="6289011"/>
            <a:ext cx="28956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-25" dirty="0">
                <a:latin typeface="Franklin Gothic Book"/>
                <a:cs typeface="Franklin Gothic Book"/>
              </a:rPr>
              <a:t>19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99000" y="6289011"/>
            <a:ext cx="87566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621665" algn="l"/>
              </a:tabLst>
            </a:pPr>
            <a:r>
              <a:rPr sz="1750" spc="-25" dirty="0">
                <a:latin typeface="Franklin Gothic Book"/>
                <a:cs typeface="Franklin Gothic Book"/>
              </a:rPr>
              <a:t>19</a:t>
            </a:r>
            <a:r>
              <a:rPr sz="1750" dirty="0">
                <a:latin typeface="Franklin Gothic Book"/>
                <a:cs typeface="Franklin Gothic Book"/>
              </a:rPr>
              <a:t>	</a:t>
            </a:r>
            <a:r>
              <a:rPr sz="1750" spc="-60" dirty="0">
                <a:latin typeface="Franklin Gothic Book"/>
                <a:cs typeface="Franklin Gothic Book"/>
              </a:rPr>
              <a:t>17</a:t>
            </a:r>
            <a:endParaRPr sz="1750">
              <a:latin typeface="Franklin Gothic Book"/>
              <a:cs typeface="Franklin Gothic Book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384550" y="5025024"/>
          <a:ext cx="5282565" cy="116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1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31750">
                        <a:lnSpc>
                          <a:spcPts val="1964"/>
                        </a:lnSpc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D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ts val="1964"/>
                        </a:lnSpc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F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R="227965" algn="r">
                        <a:lnSpc>
                          <a:spcPts val="1964"/>
                        </a:lnSpc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B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ts val="1964"/>
                        </a:lnSpc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F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R="245745" algn="r">
                        <a:lnSpc>
                          <a:spcPts val="1964"/>
                        </a:lnSpc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C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ts val="1964"/>
                        </a:lnSpc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E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ts val="1964"/>
                        </a:lnSpc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A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964"/>
                        </a:lnSpc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C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964"/>
                        </a:lnSpc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G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50" spc="-25" dirty="0">
                          <a:latin typeface="Franklin Gothic Book"/>
                          <a:cs typeface="Franklin Gothic Book"/>
                        </a:rPr>
                        <a:t>14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46355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77165">
                        <a:lnSpc>
                          <a:spcPts val="2035"/>
                        </a:lnSpc>
                        <a:spcBef>
                          <a:spcPts val="5"/>
                        </a:spcBef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G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233679" algn="r">
                        <a:lnSpc>
                          <a:spcPts val="2035"/>
                        </a:lnSpc>
                        <a:spcBef>
                          <a:spcPts val="5"/>
                        </a:spcBef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C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184785" algn="r">
                        <a:lnSpc>
                          <a:spcPts val="2035"/>
                        </a:lnSpc>
                        <a:spcBef>
                          <a:spcPts val="5"/>
                        </a:spcBef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G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R="21590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50" spc="-25" dirty="0">
                          <a:latin typeface="Franklin Gothic Book"/>
                          <a:cs typeface="Franklin Gothic Book"/>
                        </a:rPr>
                        <a:t>17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46355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19685" algn="ctr">
                        <a:lnSpc>
                          <a:spcPts val="2035"/>
                        </a:lnSpc>
                        <a:spcBef>
                          <a:spcPts val="5"/>
                        </a:spcBef>
                      </a:pPr>
                      <a:r>
                        <a:rPr sz="1750" dirty="0">
                          <a:latin typeface="Franklin Gothic Book"/>
                          <a:cs typeface="Franklin Gothic Book"/>
                        </a:rPr>
                        <a:t>F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50" spc="-25" dirty="0">
                          <a:latin typeface="Franklin Gothic Book"/>
                          <a:cs typeface="Franklin Gothic Book"/>
                        </a:rPr>
                        <a:t>15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46355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50" spc="-25" dirty="0">
                          <a:latin typeface="Franklin Gothic Book"/>
                          <a:cs typeface="Franklin Gothic Book"/>
                        </a:rPr>
                        <a:t>15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46355" marB="0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50" spc="-25" dirty="0">
                          <a:latin typeface="Franklin Gothic Book"/>
                          <a:cs typeface="Franklin Gothic Book"/>
                        </a:rPr>
                        <a:t>13</a:t>
                      </a:r>
                      <a:endParaRPr sz="175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46355" marB="0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527800" y="6441411"/>
            <a:ext cx="67691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93065" algn="l"/>
              </a:tabLst>
            </a:pPr>
            <a:r>
              <a:rPr sz="1750" spc="-50" dirty="0">
                <a:latin typeface="Franklin Gothic Book"/>
                <a:cs typeface="Franklin Gothic Book"/>
              </a:rPr>
              <a:t>G</a:t>
            </a:r>
            <a:r>
              <a:rPr sz="1750" dirty="0">
                <a:latin typeface="Franklin Gothic Book"/>
                <a:cs typeface="Franklin Gothic Book"/>
              </a:rPr>
              <a:t>	</a:t>
            </a:r>
            <a:r>
              <a:rPr sz="1750" spc="-25" dirty="0">
                <a:latin typeface="Franklin Gothic Book"/>
                <a:cs typeface="Franklin Gothic Book"/>
              </a:rPr>
              <a:t>25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27401" y="3738552"/>
            <a:ext cx="28702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6200">
              <a:lnSpc>
                <a:spcPct val="142900"/>
              </a:lnSpc>
              <a:spcBef>
                <a:spcPts val="95"/>
              </a:spcBef>
            </a:pPr>
            <a:r>
              <a:rPr sz="1750" spc="-50" dirty="0">
                <a:latin typeface="Franklin Gothic Book"/>
                <a:cs typeface="Franklin Gothic Book"/>
              </a:rPr>
              <a:t>C </a:t>
            </a:r>
            <a:r>
              <a:rPr sz="1750" spc="-25" dirty="0">
                <a:latin typeface="Franklin Gothic Book"/>
                <a:cs typeface="Franklin Gothic Book"/>
              </a:rPr>
              <a:t>11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90000" y="1528752"/>
            <a:ext cx="107823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95"/>
              </a:spcBef>
            </a:pPr>
            <a:r>
              <a:rPr sz="1750" spc="-10" dirty="0">
                <a:latin typeface="Franklin Gothic Book"/>
                <a:cs typeface="Franklin Gothic Book"/>
              </a:rPr>
              <a:t>Forward Backwards</a:t>
            </a:r>
            <a:endParaRPr sz="1750">
              <a:latin typeface="Franklin Gothic Book"/>
              <a:cs typeface="Franklin Gothic Book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2189" y="477334"/>
            <a:ext cx="5034280" cy="1229360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/>
              <a:t>Bi</a:t>
            </a:r>
            <a:r>
              <a:rPr spc="-60" dirty="0"/>
              <a:t> </a:t>
            </a:r>
            <a:r>
              <a:rPr dirty="0"/>
              <a:t>directional</a:t>
            </a:r>
            <a:r>
              <a:rPr spc="-50" dirty="0"/>
              <a:t> </a:t>
            </a:r>
            <a:r>
              <a:rPr spc="-10" dirty="0"/>
              <a:t>Search</a:t>
            </a:r>
          </a:p>
          <a:p>
            <a:pPr marR="129539" algn="r">
              <a:lnSpc>
                <a:spcPct val="100000"/>
              </a:lnSpc>
              <a:spcBef>
                <a:spcPts val="610"/>
              </a:spcBef>
            </a:pPr>
            <a:r>
              <a:rPr sz="1750" b="0" spc="25" dirty="0">
                <a:solidFill>
                  <a:srgbClr val="000000"/>
                </a:solidFill>
                <a:latin typeface="Franklin Gothic Book"/>
                <a:cs typeface="Franklin Gothic Book"/>
              </a:rPr>
              <a:t>S</a:t>
            </a:r>
            <a:endParaRPr sz="175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78095" y="375"/>
            <a:ext cx="228600" cy="6858000"/>
          </a:xfrm>
          <a:custGeom>
            <a:avLst/>
            <a:gdLst/>
            <a:ahLst/>
            <a:cxnLst/>
            <a:rect l="l" t="t" r="r" b="b"/>
            <a:pathLst>
              <a:path w="228600" h="6858000">
                <a:moveTo>
                  <a:pt x="228599" y="0"/>
                </a:moveTo>
                <a:lnTo>
                  <a:pt x="0" y="0"/>
                </a:lnTo>
                <a:lnTo>
                  <a:pt x="0" y="6857999"/>
                </a:lnTo>
                <a:lnTo>
                  <a:pt x="228599" y="6857999"/>
                </a:lnTo>
                <a:lnTo>
                  <a:pt x="228599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9171" y="1891432"/>
            <a:ext cx="3322826" cy="354261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80" dirty="0"/>
              <a:t> </a:t>
            </a:r>
            <a:r>
              <a:rPr dirty="0"/>
              <a:t>Solving</a:t>
            </a:r>
            <a:r>
              <a:rPr spc="-275" dirty="0"/>
              <a:t> </a:t>
            </a:r>
            <a:r>
              <a:rPr spc="-10" dirty="0"/>
              <a:t>Agents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02301" y="1928876"/>
            <a:ext cx="7693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00"/>
              </a:spcBef>
              <a:buFont typeface="Franklin Gothic Book"/>
              <a:buChar char="■"/>
              <a:tabLst>
                <a:tab pos="396240" algn="l"/>
                <a:tab pos="396875" algn="l"/>
                <a:tab pos="1918335" algn="l"/>
                <a:tab pos="2969260" algn="l"/>
                <a:tab pos="3613150" algn="l"/>
                <a:tab pos="5020945" algn="l"/>
                <a:tab pos="5530215" algn="l"/>
                <a:tab pos="7053580" algn="l"/>
              </a:tabLst>
            </a:pP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Intelligent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agents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supposed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maximize</a:t>
            </a:r>
            <a:r>
              <a:rPr sz="2400" b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their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2301" y="2151380"/>
            <a:ext cx="7687309" cy="406717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396240" algn="just">
              <a:lnSpc>
                <a:spcPct val="100000"/>
              </a:lnSpc>
              <a:spcBef>
                <a:spcPts val="1130"/>
              </a:spcBef>
            </a:pPr>
            <a:r>
              <a:rPr sz="2400" b="1" dirty="0">
                <a:solidFill>
                  <a:srgbClr val="191B0E"/>
                </a:solidFill>
                <a:latin typeface="Times New Roman"/>
                <a:cs typeface="Times New Roman"/>
              </a:rPr>
              <a:t>performance</a:t>
            </a:r>
            <a:r>
              <a:rPr sz="2400" b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measure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96240" marR="5080" indent="-384175" algn="just">
              <a:lnSpc>
                <a:spcPts val="2690"/>
              </a:lnSpc>
              <a:spcBef>
                <a:spcPts val="128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4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Problem-</a:t>
            </a:r>
            <a:r>
              <a:rPr sz="2400" b="1" dirty="0">
                <a:solidFill>
                  <a:srgbClr val="191B0E"/>
                </a:solidFill>
                <a:latin typeface="Times New Roman"/>
                <a:cs typeface="Times New Roman"/>
              </a:rPr>
              <a:t>solving</a:t>
            </a:r>
            <a:r>
              <a:rPr sz="2400" b="1" spc="7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400" b="1" dirty="0">
                <a:solidFill>
                  <a:srgbClr val="191B0E"/>
                </a:solidFill>
                <a:latin typeface="Times New Roman"/>
                <a:cs typeface="Times New Roman"/>
              </a:rPr>
              <a:t>agents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:</a:t>
            </a:r>
            <a:r>
              <a:rPr sz="2400" spc="9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2400" spc="9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sequence</a:t>
            </a:r>
            <a:r>
              <a:rPr sz="2400" spc="8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spc="9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actions</a:t>
            </a:r>
            <a:r>
              <a:rPr sz="2400" spc="7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that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achieve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goals.</a:t>
            </a:r>
            <a:endParaRPr sz="2400">
              <a:latin typeface="Times New Roman"/>
              <a:cs typeface="Times New Roman"/>
            </a:endParaRPr>
          </a:p>
          <a:p>
            <a:pPr marL="396240" marR="5080" indent="-384175" algn="just">
              <a:lnSpc>
                <a:spcPct val="93700"/>
              </a:lnSpc>
              <a:spcBef>
                <a:spcPts val="115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In this</a:t>
            </a:r>
            <a:r>
              <a:rPr sz="24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section</a:t>
            </a:r>
            <a:r>
              <a:rPr sz="24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4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will</a:t>
            </a:r>
            <a:r>
              <a:rPr sz="24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use</a:t>
            </a:r>
            <a:r>
              <a:rPr sz="24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map</a:t>
            </a:r>
            <a:r>
              <a:rPr sz="24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24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4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example,</a:t>
            </a:r>
            <a:r>
              <a:rPr sz="24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24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you</a:t>
            </a:r>
            <a:r>
              <a:rPr sz="24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take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fast</a:t>
            </a:r>
            <a:r>
              <a:rPr sz="2400" spc="2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look</a:t>
            </a:r>
            <a:r>
              <a:rPr sz="2400" spc="2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you</a:t>
            </a:r>
            <a:r>
              <a:rPr sz="2400" spc="22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400" spc="2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deduce</a:t>
            </a:r>
            <a:r>
              <a:rPr sz="2400" spc="2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400" spc="22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each</a:t>
            </a:r>
            <a:r>
              <a:rPr sz="2400" spc="22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400" spc="22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represents</a:t>
            </a:r>
            <a:r>
              <a:rPr sz="2400" spc="2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22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191B0E"/>
                </a:solidFill>
                <a:latin typeface="Times New Roman"/>
                <a:cs typeface="Times New Roman"/>
              </a:rPr>
              <a:t>city,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400" spc="1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2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400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travel</a:t>
            </a:r>
            <a:r>
              <a:rPr sz="2400" spc="2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400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2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city</a:t>
            </a:r>
            <a:r>
              <a:rPr sz="2400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another</a:t>
            </a:r>
            <a:r>
              <a:rPr sz="2400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400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denoted</a:t>
            </a:r>
            <a:r>
              <a:rPr sz="2400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by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1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number</a:t>
            </a:r>
            <a:r>
              <a:rPr sz="2400" spc="2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over</a:t>
            </a:r>
            <a:r>
              <a:rPr sz="2400" spc="1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1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edge</a:t>
            </a:r>
            <a:r>
              <a:rPr sz="2400" spc="1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connecting</a:t>
            </a:r>
            <a:r>
              <a:rPr sz="2400" spc="19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1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400" spc="1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spc="1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those</a:t>
            </a:r>
            <a:r>
              <a:rPr sz="2400" spc="1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191B0E"/>
                </a:solidFill>
                <a:latin typeface="Times New Roman"/>
                <a:cs typeface="Times New Roman"/>
              </a:rPr>
              <a:t>2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cities.</a:t>
            </a:r>
            <a:endParaRPr sz="2400">
              <a:latin typeface="Times New Roman"/>
              <a:cs typeface="Times New Roman"/>
            </a:endParaRPr>
          </a:p>
          <a:p>
            <a:pPr marL="396240" marR="5080" indent="-384175" algn="just">
              <a:lnSpc>
                <a:spcPts val="2710"/>
              </a:lnSpc>
              <a:spcBef>
                <a:spcPts val="124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4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order</a:t>
            </a:r>
            <a:r>
              <a:rPr sz="24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24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4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agent</a:t>
            </a:r>
            <a:r>
              <a:rPr sz="2400" spc="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solve</a:t>
            </a:r>
            <a:r>
              <a:rPr sz="24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400" spc="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400" spc="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4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pass</a:t>
            </a:r>
            <a:r>
              <a:rPr sz="24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4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965" dirty="0">
                <a:solidFill>
                  <a:srgbClr val="191B0E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 phases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formulation: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08308" y="109401"/>
            <a:ext cx="1667061" cy="178203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375"/>
            <a:ext cx="5303520" cy="6858000"/>
          </a:xfrm>
          <a:custGeom>
            <a:avLst/>
            <a:gdLst/>
            <a:ahLst/>
            <a:cxnLst/>
            <a:rect l="l" t="t" r="r" b="b"/>
            <a:pathLst>
              <a:path w="5303520" h="6858000">
                <a:moveTo>
                  <a:pt x="5303520" y="0"/>
                </a:moveTo>
                <a:lnTo>
                  <a:pt x="0" y="0"/>
                </a:lnTo>
                <a:lnTo>
                  <a:pt x="0" y="6857623"/>
                </a:lnTo>
                <a:lnTo>
                  <a:pt x="5303520" y="6857623"/>
                </a:lnTo>
                <a:lnTo>
                  <a:pt x="5303520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6603" y="2562859"/>
            <a:ext cx="3823335" cy="158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6145"/>
              </a:lnSpc>
              <a:spcBef>
                <a:spcPts val="100"/>
              </a:spcBef>
            </a:pPr>
            <a:r>
              <a:rPr sz="54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Bidirectional</a:t>
            </a:r>
            <a:endParaRPr sz="5400">
              <a:latin typeface="Times New Roman"/>
              <a:cs typeface="Times New Roman"/>
            </a:endParaRPr>
          </a:p>
          <a:p>
            <a:pPr marR="5080" algn="r">
              <a:lnSpc>
                <a:spcPts val="6145"/>
              </a:lnSpc>
            </a:pPr>
            <a:r>
              <a:rPr sz="54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Search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520" y="375"/>
            <a:ext cx="228600" cy="6858000"/>
          </a:xfrm>
          <a:custGeom>
            <a:avLst/>
            <a:gdLst/>
            <a:ahLst/>
            <a:cxnLst/>
            <a:rect l="l" t="t" r="r" b="b"/>
            <a:pathLst>
              <a:path w="228600" h="6858000">
                <a:moveTo>
                  <a:pt x="228600" y="0"/>
                </a:moveTo>
                <a:lnTo>
                  <a:pt x="0" y="0"/>
                </a:lnTo>
                <a:lnTo>
                  <a:pt x="0" y="6857999"/>
                </a:lnTo>
                <a:lnTo>
                  <a:pt x="228600" y="6857999"/>
                </a:lnTo>
                <a:lnTo>
                  <a:pt x="228600" y="0"/>
                </a:lnTo>
                <a:close/>
              </a:path>
            </a:pathLst>
          </a:custGeom>
          <a:solidFill>
            <a:srgbClr val="696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55460" y="1745996"/>
            <a:ext cx="4708525" cy="33235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96240" marR="138430" indent="-384175">
              <a:lnSpc>
                <a:spcPts val="1989"/>
              </a:lnSpc>
              <a:spcBef>
                <a:spcPts val="3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always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optimal,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even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both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searches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are BFS</a:t>
            </a:r>
            <a:endParaRPr sz="1800">
              <a:latin typeface="Times New Roman"/>
              <a:cs typeface="Times New Roman"/>
            </a:endParaRPr>
          </a:p>
          <a:p>
            <a:pPr marL="396240" marR="5080" indent="-384175">
              <a:lnSpc>
                <a:spcPts val="1989"/>
              </a:lnSpc>
              <a:spcBef>
                <a:spcPts val="132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Check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when each node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expanded or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selected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for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expansion</a:t>
            </a:r>
            <a:endParaRPr sz="1800">
              <a:latin typeface="Times New Roman"/>
              <a:cs typeface="Times New Roman"/>
            </a:endParaRPr>
          </a:p>
          <a:p>
            <a:pPr marL="396240" marR="24130" indent="-384175">
              <a:lnSpc>
                <a:spcPct val="94400"/>
              </a:lnSpc>
              <a:spcBef>
                <a:spcPts val="114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1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implemented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using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BFS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or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iterative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deepening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(but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at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least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one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frontier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needs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to 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be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kept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in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memory)</a:t>
            </a:r>
            <a:endParaRPr sz="1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5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Significant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weakness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  <a:tabLst>
                <a:tab pos="396240" algn="l"/>
              </a:tabLst>
            </a:pPr>
            <a:r>
              <a:rPr sz="1800" spc="-50" dirty="0">
                <a:solidFill>
                  <a:srgbClr val="191B0E"/>
                </a:solidFill>
                <a:latin typeface="Franklin Gothic Book"/>
                <a:cs typeface="Franklin Gothic Book"/>
              </a:rPr>
              <a:t>–</a:t>
            </a:r>
            <a:r>
              <a:rPr sz="1800" dirty="0">
                <a:solidFill>
                  <a:srgbClr val="191B0E"/>
                </a:solidFill>
                <a:latin typeface="Franklin Gothic Book"/>
                <a:cs typeface="Franklin Gothic Book"/>
              </a:rPr>
              <a:t>	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Space 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requirement</a:t>
            </a:r>
            <a:endParaRPr sz="1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5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Time</a:t>
            </a:r>
            <a:r>
              <a:rPr sz="1800" spc="-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Complexity</a:t>
            </a:r>
            <a:r>
              <a:rPr sz="18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18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191B0E"/>
                </a:solidFill>
                <a:latin typeface="Times New Roman"/>
                <a:cs typeface="Times New Roman"/>
              </a:rPr>
              <a:t>good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6779" y="6565417"/>
            <a:ext cx="14097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la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0EBC3C9-0213-9F1F-55BB-A4680AF4D18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375"/>
            <a:ext cx="5303520" cy="6858000"/>
          </a:xfrm>
          <a:custGeom>
            <a:avLst/>
            <a:gdLst/>
            <a:ahLst/>
            <a:cxnLst/>
            <a:rect l="l" t="t" r="r" b="b"/>
            <a:pathLst>
              <a:path w="5303520" h="6858000">
                <a:moveTo>
                  <a:pt x="5303520" y="0"/>
                </a:moveTo>
                <a:lnTo>
                  <a:pt x="0" y="0"/>
                </a:lnTo>
                <a:lnTo>
                  <a:pt x="0" y="6857623"/>
                </a:lnTo>
                <a:lnTo>
                  <a:pt x="5303520" y="6857623"/>
                </a:lnTo>
                <a:lnTo>
                  <a:pt x="5303520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6603" y="2562859"/>
            <a:ext cx="3823335" cy="158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6145"/>
              </a:lnSpc>
              <a:spcBef>
                <a:spcPts val="100"/>
              </a:spcBef>
            </a:pPr>
            <a:r>
              <a:rPr sz="54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Bidirectional</a:t>
            </a:r>
            <a:endParaRPr sz="5400">
              <a:latin typeface="Times New Roman"/>
              <a:cs typeface="Times New Roman"/>
            </a:endParaRPr>
          </a:p>
          <a:p>
            <a:pPr marR="5080" algn="r">
              <a:lnSpc>
                <a:spcPts val="6145"/>
              </a:lnSpc>
            </a:pPr>
            <a:r>
              <a:rPr sz="5400" b="1" spc="-10" dirty="0">
                <a:solidFill>
                  <a:srgbClr val="EFEDE3"/>
                </a:solidFill>
                <a:latin typeface="Times New Roman"/>
                <a:cs typeface="Times New Roman"/>
              </a:rPr>
              <a:t>Search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520" y="375"/>
            <a:ext cx="228600" cy="6858000"/>
          </a:xfrm>
          <a:custGeom>
            <a:avLst/>
            <a:gdLst/>
            <a:ahLst/>
            <a:cxnLst/>
            <a:rect l="l" t="t" r="r" b="b"/>
            <a:pathLst>
              <a:path w="228600" h="6858000">
                <a:moveTo>
                  <a:pt x="228600" y="0"/>
                </a:moveTo>
                <a:lnTo>
                  <a:pt x="0" y="0"/>
                </a:lnTo>
                <a:lnTo>
                  <a:pt x="0" y="6857999"/>
                </a:lnTo>
                <a:lnTo>
                  <a:pt x="228600" y="6857999"/>
                </a:lnTo>
                <a:lnTo>
                  <a:pt x="228600" y="0"/>
                </a:lnTo>
                <a:close/>
              </a:path>
            </a:pathLst>
          </a:custGeom>
          <a:solidFill>
            <a:srgbClr val="696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55460" y="1355852"/>
            <a:ext cx="4636770" cy="409765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96240" marR="154940" indent="-384175">
              <a:lnSpc>
                <a:spcPts val="2020"/>
              </a:lnSpc>
              <a:spcBef>
                <a:spcPts val="28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Problem: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how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do we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backwards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191B0E"/>
                </a:solidFill>
                <a:latin typeface="Times New Roman"/>
                <a:cs typeface="Times New Roman"/>
              </a:rPr>
              <a:t>from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goal??</a:t>
            </a:r>
            <a:endParaRPr sz="1800">
              <a:latin typeface="Times New Roman"/>
              <a:cs typeface="Times New Roman"/>
            </a:endParaRPr>
          </a:p>
          <a:p>
            <a:pPr marL="396240" marR="53975" indent="-384175">
              <a:lnSpc>
                <a:spcPts val="2020"/>
              </a:lnSpc>
              <a:spcBef>
                <a:spcPts val="76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predecessor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n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=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all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have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n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successor</a:t>
            </a:r>
            <a:endParaRPr sz="1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48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1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may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always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easy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to 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compute!</a:t>
            </a:r>
            <a:endParaRPr sz="1800">
              <a:latin typeface="Times New Roman"/>
              <a:cs typeface="Times New Roman"/>
            </a:endParaRPr>
          </a:p>
          <a:p>
            <a:pPr marL="396240" marR="5080" indent="-384175">
              <a:lnSpc>
                <a:spcPct val="93600"/>
              </a:lnSpc>
              <a:spcBef>
                <a:spcPts val="79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several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states,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apply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predecessor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function</a:t>
            </a:r>
            <a:r>
              <a:rPr sz="1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them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just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applied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successor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(only</a:t>
            </a:r>
            <a:r>
              <a:rPr sz="1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works</a:t>
            </a:r>
            <a:r>
              <a:rPr sz="18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well</a:t>
            </a:r>
            <a:r>
              <a:rPr sz="18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1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goals</a:t>
            </a:r>
            <a:r>
              <a:rPr sz="18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1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explicitly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known;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may</a:t>
            </a:r>
            <a:r>
              <a:rPr sz="1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difficult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goals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only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characterized implicitly).</a:t>
            </a:r>
            <a:endParaRPr sz="1800">
              <a:latin typeface="Times New Roman"/>
              <a:cs typeface="Times New Roman"/>
            </a:endParaRPr>
          </a:p>
          <a:p>
            <a:pPr marL="396240" marR="235585" indent="-384175">
              <a:lnSpc>
                <a:spcPct val="95000"/>
              </a:lnSpc>
              <a:spcBef>
                <a:spcPts val="66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18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bidirectional</a:t>
            </a:r>
            <a:r>
              <a:rPr sz="18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1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1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work</a:t>
            </a:r>
            <a:r>
              <a:rPr sz="1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well,</a:t>
            </a:r>
            <a:r>
              <a:rPr sz="1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there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must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efficient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way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check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whether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a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given</a:t>
            </a:r>
            <a:r>
              <a:rPr sz="18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belongs</a:t>
            </a:r>
            <a:r>
              <a:rPr sz="1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other</a:t>
            </a:r>
            <a:r>
              <a:rPr sz="1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tree.</a:t>
            </a:r>
            <a:endParaRPr sz="1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2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select</a:t>
            </a:r>
            <a:r>
              <a:rPr sz="1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given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1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algorithm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1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each</a:t>
            </a:r>
            <a:r>
              <a:rPr sz="1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half.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6779" y="6565417"/>
            <a:ext cx="14097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la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7A77AB-E563-0FAE-482E-5478DCFA7B5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0338" y="1680971"/>
            <a:ext cx="3383279" cy="236029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4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Times New Roman"/>
                <a:cs typeface="Times New Roman"/>
              </a:rPr>
              <a:t>Completeness:</a:t>
            </a:r>
            <a:endParaRPr sz="32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Time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complexity:</a:t>
            </a:r>
            <a:endParaRPr sz="32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Space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complexity:</a:t>
            </a:r>
            <a:endParaRPr sz="32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Times New Roman"/>
                <a:cs typeface="Times New Roman"/>
              </a:rPr>
              <a:t>Optimality: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082538" y="1514008"/>
            <a:ext cx="2667000" cy="2527300"/>
          </a:xfrm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55"/>
              </a:spcBef>
            </a:pPr>
            <a:r>
              <a:rPr sz="3200" spc="-20" dirty="0">
                <a:latin typeface="Times New Roman"/>
                <a:cs typeface="Times New Roman"/>
              </a:rPr>
              <a:t>Yes,</a:t>
            </a:r>
            <a:endParaRPr sz="3200">
              <a:latin typeface="Times New Roman"/>
              <a:cs typeface="Times New Roman"/>
            </a:endParaRPr>
          </a:p>
          <a:p>
            <a:pPr marL="139700" marR="30480">
              <a:lnSpc>
                <a:spcPts val="4610"/>
              </a:lnSpc>
              <a:spcBef>
                <a:spcPts val="259"/>
              </a:spcBef>
            </a:pPr>
            <a:r>
              <a:rPr sz="2400" dirty="0">
                <a:latin typeface="Times New Roman"/>
                <a:cs typeface="Times New Roman"/>
              </a:rPr>
              <a:t>2*</a:t>
            </a:r>
            <a:r>
              <a:rPr sz="2400" i="1" dirty="0">
                <a:latin typeface="Times New Roman"/>
                <a:cs typeface="Times New Roman"/>
              </a:rPr>
              <a:t>O(b </a:t>
            </a:r>
            <a:r>
              <a:rPr sz="2400" i="1" baseline="24305" dirty="0">
                <a:latin typeface="Times New Roman"/>
                <a:cs typeface="Times New Roman"/>
              </a:rPr>
              <a:t>d/2</a:t>
            </a:r>
            <a:r>
              <a:rPr sz="2400" i="1" dirty="0">
                <a:latin typeface="Times New Roman"/>
                <a:cs typeface="Times New Roman"/>
              </a:rPr>
              <a:t>) =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O(b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spc="-30" baseline="24305" dirty="0">
                <a:latin typeface="Times New Roman"/>
                <a:cs typeface="Times New Roman"/>
              </a:rPr>
              <a:t>d/2</a:t>
            </a:r>
            <a:r>
              <a:rPr sz="2400" i="1" spc="-20" dirty="0">
                <a:latin typeface="Times New Roman"/>
                <a:cs typeface="Times New Roman"/>
              </a:rPr>
              <a:t>) </a:t>
            </a:r>
            <a:r>
              <a:rPr sz="2400" i="1" dirty="0">
                <a:latin typeface="Times New Roman"/>
                <a:cs typeface="Times New Roman"/>
              </a:rPr>
              <a:t>O(b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30" baseline="24305" dirty="0">
                <a:latin typeface="Times New Roman"/>
                <a:cs typeface="Times New Roman"/>
              </a:rPr>
              <a:t>m/2</a:t>
            </a:r>
            <a:r>
              <a:rPr sz="2400" i="1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4460">
              <a:lnSpc>
                <a:spcPct val="100000"/>
              </a:lnSpc>
              <a:spcBef>
                <a:spcPts val="480"/>
              </a:spcBef>
            </a:pPr>
            <a:r>
              <a:rPr sz="3200" spc="-25" dirty="0">
                <a:latin typeface="Times New Roman"/>
                <a:cs typeface="Times New Roman"/>
              </a:rPr>
              <a:t>Yes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2238" y="4695444"/>
            <a:ext cx="9766300" cy="1443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3065" marR="43180" indent="-342265">
              <a:lnSpc>
                <a:spcPct val="101200"/>
              </a:lnSpc>
              <a:spcBef>
                <a:spcPts val="50"/>
              </a:spcBef>
              <a:buChar char="•"/>
              <a:tabLst>
                <a:tab pos="393065" algn="l"/>
                <a:tab pos="393700" algn="l"/>
              </a:tabLst>
            </a:pPr>
            <a:r>
              <a:rPr sz="3200" spc="-35" dirty="0">
                <a:latin typeface="Times New Roman"/>
                <a:cs typeface="Times New Roman"/>
              </a:rPr>
              <a:t>To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avoid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comparison,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need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hash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table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of </a:t>
            </a:r>
            <a:r>
              <a:rPr sz="3200" dirty="0">
                <a:latin typeface="Times New Roman"/>
                <a:cs typeface="Times New Roman"/>
              </a:rPr>
              <a:t>size </a:t>
            </a:r>
            <a:r>
              <a:rPr sz="2400" i="1" dirty="0">
                <a:latin typeface="Times New Roman"/>
                <a:cs typeface="Times New Roman"/>
              </a:rPr>
              <a:t>O(b </a:t>
            </a:r>
            <a:r>
              <a:rPr sz="2400" i="1" spc="-30" baseline="24305" dirty="0">
                <a:latin typeface="Times New Roman"/>
                <a:cs typeface="Times New Roman"/>
              </a:rPr>
              <a:t>m/2</a:t>
            </a:r>
            <a:r>
              <a:rPr sz="2400" i="1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93065" indent="-342265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Times New Roman"/>
              <a:buChar char="•"/>
              <a:tabLst>
                <a:tab pos="393065" algn="l"/>
                <a:tab pos="393700" algn="l"/>
              </a:tabLst>
            </a:pPr>
            <a:r>
              <a:rPr sz="2400" i="1" dirty="0">
                <a:solidFill>
                  <a:srgbClr val="77A2BB"/>
                </a:solidFill>
                <a:latin typeface="Times New Roman"/>
                <a:cs typeface="Times New Roman"/>
              </a:rPr>
              <a:t>If</a:t>
            </a:r>
            <a:r>
              <a:rPr sz="2400" i="1" spc="-10" dirty="0">
                <a:solidFill>
                  <a:srgbClr val="77A2BB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77A2BB"/>
                </a:solidFill>
                <a:latin typeface="Times New Roman"/>
                <a:cs typeface="Times New Roman"/>
              </a:rPr>
              <a:t>hash</a:t>
            </a:r>
            <a:r>
              <a:rPr sz="2400" i="1" spc="-5" dirty="0">
                <a:solidFill>
                  <a:srgbClr val="77A2BB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77A2BB"/>
                </a:solidFill>
                <a:latin typeface="Times New Roman"/>
                <a:cs typeface="Times New Roman"/>
              </a:rPr>
              <a:t>table</a:t>
            </a:r>
            <a:r>
              <a:rPr sz="2400" i="1" spc="-10" dirty="0">
                <a:solidFill>
                  <a:srgbClr val="77A2BB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77A2BB"/>
                </a:solidFill>
                <a:latin typeface="Times New Roman"/>
                <a:cs typeface="Times New Roman"/>
              </a:rPr>
              <a:t>is</a:t>
            </a:r>
            <a:r>
              <a:rPr sz="2400" i="1" spc="-5" dirty="0">
                <a:solidFill>
                  <a:srgbClr val="77A2BB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77A2BB"/>
                </a:solidFill>
                <a:latin typeface="Times New Roman"/>
                <a:cs typeface="Times New Roman"/>
              </a:rPr>
              <a:t>used,</a:t>
            </a:r>
            <a:r>
              <a:rPr sz="2400" i="1" spc="-5" dirty="0">
                <a:solidFill>
                  <a:srgbClr val="77A2BB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77A2BB"/>
                </a:solidFill>
                <a:latin typeface="Times New Roman"/>
                <a:cs typeface="Times New Roman"/>
              </a:rPr>
              <a:t>the</a:t>
            </a:r>
            <a:r>
              <a:rPr sz="2400" i="1" spc="-10" dirty="0">
                <a:solidFill>
                  <a:srgbClr val="77A2BB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77A2BB"/>
                </a:solidFill>
                <a:latin typeface="Times New Roman"/>
                <a:cs typeface="Times New Roman"/>
              </a:rPr>
              <a:t>cost</a:t>
            </a:r>
            <a:r>
              <a:rPr sz="2400" i="1" spc="-10" dirty="0">
                <a:solidFill>
                  <a:srgbClr val="77A2BB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77A2BB"/>
                </a:solidFill>
                <a:latin typeface="Times New Roman"/>
                <a:cs typeface="Times New Roman"/>
              </a:rPr>
              <a:t>of</a:t>
            </a:r>
            <a:r>
              <a:rPr sz="2400" i="1" spc="-10" dirty="0">
                <a:solidFill>
                  <a:srgbClr val="77A2BB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77A2BB"/>
                </a:solidFill>
                <a:latin typeface="Times New Roman"/>
                <a:cs typeface="Times New Roman"/>
              </a:rPr>
              <a:t>comparison</a:t>
            </a:r>
            <a:r>
              <a:rPr sz="2400" i="1" spc="-5" dirty="0">
                <a:solidFill>
                  <a:srgbClr val="77A2BB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77A2BB"/>
                </a:solidFill>
                <a:latin typeface="Times New Roman"/>
                <a:cs typeface="Times New Roman"/>
              </a:rPr>
              <a:t>is </a:t>
            </a:r>
            <a:r>
              <a:rPr sz="2400" i="1" spc="-20" dirty="0">
                <a:solidFill>
                  <a:srgbClr val="77A2BB"/>
                </a:solidFill>
                <a:latin typeface="Times New Roman"/>
                <a:cs typeface="Times New Roman"/>
              </a:rPr>
              <a:t>O(1)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dirty="0"/>
              <a:t>Bidirectional</a:t>
            </a:r>
            <a:r>
              <a:rPr spc="-110" dirty="0"/>
              <a:t> </a:t>
            </a:r>
            <a:r>
              <a:rPr spc="-10" dirty="0"/>
              <a:t>Search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7837" y="1371600"/>
            <a:ext cx="8767762" cy="472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Comparison</a:t>
            </a:r>
            <a:r>
              <a:rPr sz="3200" spc="-50" dirty="0"/>
              <a:t> </a:t>
            </a:r>
            <a:r>
              <a:rPr sz="3200" dirty="0"/>
              <a:t>Uninformed</a:t>
            </a:r>
            <a:r>
              <a:rPr sz="3200" spc="-40" dirty="0"/>
              <a:t> </a:t>
            </a:r>
            <a:r>
              <a:rPr sz="3200" dirty="0"/>
              <a:t>Search</a:t>
            </a:r>
            <a:r>
              <a:rPr sz="3200" spc="-35" dirty="0"/>
              <a:t> </a:t>
            </a:r>
            <a:r>
              <a:rPr sz="3200" spc="-10" dirty="0"/>
              <a:t>Strategies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51952" y="1685289"/>
            <a:ext cx="3275329" cy="4409440"/>
          </a:xfrm>
          <a:custGeom>
            <a:avLst/>
            <a:gdLst/>
            <a:ahLst/>
            <a:cxnLst/>
            <a:rect l="l" t="t" r="r" b="b"/>
            <a:pathLst>
              <a:path w="3275329" h="4409440">
                <a:moveTo>
                  <a:pt x="3275012" y="0"/>
                </a:moveTo>
                <a:lnTo>
                  <a:pt x="2869247" y="0"/>
                </a:lnTo>
                <a:lnTo>
                  <a:pt x="2869247" y="4023360"/>
                </a:lnTo>
                <a:lnTo>
                  <a:pt x="0" y="4023360"/>
                </a:lnTo>
                <a:lnTo>
                  <a:pt x="0" y="4409440"/>
                </a:lnTo>
                <a:lnTo>
                  <a:pt x="3275012" y="4409440"/>
                </a:lnTo>
                <a:lnTo>
                  <a:pt x="3275012" y="4023360"/>
                </a:lnTo>
                <a:lnTo>
                  <a:pt x="3275012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2857" y="744468"/>
            <a:ext cx="3275965" cy="4408805"/>
          </a:xfrm>
          <a:custGeom>
            <a:avLst/>
            <a:gdLst/>
            <a:ahLst/>
            <a:cxnLst/>
            <a:rect l="l" t="t" r="r" b="b"/>
            <a:pathLst>
              <a:path w="3275965" h="4408805">
                <a:moveTo>
                  <a:pt x="3275013" y="0"/>
                </a:moveTo>
                <a:lnTo>
                  <a:pt x="0" y="0"/>
                </a:lnTo>
                <a:lnTo>
                  <a:pt x="0" y="4408487"/>
                </a:lnTo>
                <a:lnTo>
                  <a:pt x="405774" y="4408487"/>
                </a:lnTo>
                <a:lnTo>
                  <a:pt x="405774" y="384420"/>
                </a:lnTo>
                <a:lnTo>
                  <a:pt x="3275668" y="385742"/>
                </a:lnTo>
                <a:lnTo>
                  <a:pt x="3275197" y="288025"/>
                </a:lnTo>
                <a:lnTo>
                  <a:pt x="3275483" y="97717"/>
                </a:lnTo>
                <a:lnTo>
                  <a:pt x="3275013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70073" y="2358644"/>
            <a:ext cx="4680585" cy="193040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174750" marR="5080" indent="-1162050">
              <a:lnSpc>
                <a:spcPts val="7080"/>
              </a:lnSpc>
              <a:spcBef>
                <a:spcPts val="1035"/>
              </a:spcBef>
            </a:pPr>
            <a:r>
              <a:rPr sz="6600" spc="-10" dirty="0"/>
              <a:t>INFORMED SEARCH</a:t>
            </a:r>
            <a:endParaRPr sz="6600"/>
          </a:p>
        </p:txBody>
      </p:sp>
      <p:sp>
        <p:nvSpPr>
          <p:cNvPr id="6" name="object 6"/>
          <p:cNvSpPr/>
          <p:nvPr/>
        </p:nvSpPr>
        <p:spPr>
          <a:xfrm>
            <a:off x="7649563" y="2388358"/>
            <a:ext cx="25400" cy="1856105"/>
          </a:xfrm>
          <a:custGeom>
            <a:avLst/>
            <a:gdLst/>
            <a:ahLst/>
            <a:cxnLst/>
            <a:rect l="l" t="t" r="r" b="b"/>
            <a:pathLst>
              <a:path w="25400" h="1856104">
                <a:moveTo>
                  <a:pt x="25400" y="0"/>
                </a:moveTo>
                <a:lnTo>
                  <a:pt x="0" y="0"/>
                </a:lnTo>
                <a:lnTo>
                  <a:pt x="1" y="1856096"/>
                </a:lnTo>
                <a:lnTo>
                  <a:pt x="25401" y="1856096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11143291" y="6565417"/>
            <a:ext cx="2057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84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475D15-956E-8AA2-6C50-D348C0644B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84</a:t>
            </a:fld>
            <a:endParaRPr lang="en-IN" spc="-2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280411"/>
            <a:ext cx="9039860" cy="36163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96240" marR="5080" indent="-384175">
              <a:lnSpc>
                <a:spcPts val="3190"/>
              </a:lnSpc>
              <a:spcBef>
                <a:spcPts val="34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At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end</a:t>
            </a:r>
            <a:r>
              <a:rPr sz="2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lecture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student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able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do</a:t>
            </a:r>
            <a:r>
              <a:rPr sz="2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following:</a:t>
            </a:r>
            <a:endParaRPr sz="2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38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Understand</a:t>
            </a:r>
            <a:r>
              <a:rPr sz="28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what</a:t>
            </a:r>
            <a:r>
              <a:rPr sz="2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heuristic</a:t>
            </a:r>
            <a:r>
              <a:rPr sz="2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function.</a:t>
            </a:r>
            <a:endParaRPr sz="2800">
              <a:latin typeface="Times New Roman"/>
              <a:cs typeface="Times New Roman"/>
            </a:endParaRPr>
          </a:p>
          <a:p>
            <a:pPr marL="396240" marR="54610" indent="-384175">
              <a:lnSpc>
                <a:spcPts val="3100"/>
              </a:lnSpc>
              <a:spcBef>
                <a:spcPts val="85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They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able</a:t>
            </a:r>
            <a:r>
              <a:rPr sz="2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design</a:t>
            </a:r>
            <a:r>
              <a:rPr sz="2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heuristic</a:t>
            </a:r>
            <a:r>
              <a:rPr sz="2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functions</a:t>
            </a:r>
            <a:r>
              <a:rPr sz="2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2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given problem.</a:t>
            </a:r>
            <a:endParaRPr sz="2800">
              <a:latin typeface="Times New Roman"/>
              <a:cs typeface="Times New Roman"/>
            </a:endParaRPr>
          </a:p>
          <a:p>
            <a:pPr marL="396240" marR="100330" indent="-384175">
              <a:lnSpc>
                <a:spcPts val="3190"/>
              </a:lnSpc>
              <a:spcBef>
                <a:spcPts val="73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They</a:t>
            </a:r>
            <a:r>
              <a:rPr sz="28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8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able</a:t>
            </a:r>
            <a:r>
              <a:rPr sz="28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provide</a:t>
            </a:r>
            <a:r>
              <a:rPr sz="2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if</a:t>
            </a:r>
            <a:r>
              <a:rPr sz="2800" i="1" spc="-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A*</a:t>
            </a:r>
            <a:r>
              <a:rPr sz="2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uses</a:t>
            </a:r>
            <a:r>
              <a:rPr sz="28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8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admissible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heuristic</a:t>
            </a:r>
            <a:r>
              <a:rPr sz="28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function,</a:t>
            </a:r>
            <a:r>
              <a:rPr sz="2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will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produce</a:t>
            </a:r>
            <a:r>
              <a:rPr sz="28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optimum</a:t>
            </a:r>
            <a:r>
              <a:rPr sz="2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solution.</a:t>
            </a:r>
            <a:endParaRPr sz="2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38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They</a:t>
            </a:r>
            <a:r>
              <a:rPr sz="28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should</a:t>
            </a:r>
            <a:r>
              <a:rPr sz="28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learn</a:t>
            </a:r>
            <a:r>
              <a:rPr sz="28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how</a:t>
            </a:r>
            <a:r>
              <a:rPr sz="2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compare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two</a:t>
            </a:r>
            <a:r>
              <a:rPr sz="28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heuristic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functions.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4064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Informed</a:t>
            </a:r>
            <a:r>
              <a:rPr spc="-30" dirty="0"/>
              <a:t> </a:t>
            </a:r>
            <a:r>
              <a:rPr spc="-10" dirty="0"/>
              <a:t>Search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8" y="2217927"/>
            <a:ext cx="45065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0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900" spc="-5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1900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have</a:t>
            </a:r>
            <a:r>
              <a:rPr sz="19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seen</a:t>
            </a:r>
            <a:r>
              <a:rPr sz="19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19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7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uninformed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222" y="2268728"/>
            <a:ext cx="56495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19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methods</a:t>
            </a:r>
            <a:r>
              <a:rPr sz="19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19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3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systematically</a:t>
            </a:r>
            <a:r>
              <a:rPr sz="3300" b="1" spc="-3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explore</a:t>
            </a:r>
            <a:r>
              <a:rPr sz="19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338" y="2687319"/>
            <a:ext cx="10311130" cy="293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100"/>
              </a:spcBef>
            </a:pPr>
            <a:r>
              <a:rPr sz="3700" b="1" i="1" dirty="0">
                <a:solidFill>
                  <a:srgbClr val="191B0E"/>
                </a:solidFill>
                <a:latin typeface="Times New Roman"/>
                <a:cs typeface="Times New Roman"/>
              </a:rPr>
              <a:t>state</a:t>
            </a:r>
            <a:r>
              <a:rPr sz="3700" b="1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700" b="1" i="1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3700" b="1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19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000" b="1" i="1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3000" b="1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000" b="1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30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goals</a:t>
            </a:r>
            <a:r>
              <a:rPr sz="1900" spc="-10" dirty="0">
                <a:solidFill>
                  <a:srgbClr val="191B0E"/>
                </a:solidFill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3300" dirty="0">
                <a:solidFill>
                  <a:srgbClr val="191B0E"/>
                </a:solidFill>
                <a:latin typeface="Franklin Gothic Book"/>
                <a:cs typeface="Franklin Gothic Book"/>
              </a:rPr>
              <a:t>–</a:t>
            </a:r>
            <a:r>
              <a:rPr sz="3300" spc="250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33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Inefficient</a:t>
            </a:r>
            <a:r>
              <a:rPr sz="3300" b="1" i="1" spc="-3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i="1" dirty="0">
                <a:solidFill>
                  <a:srgbClr val="191B0E"/>
                </a:solidFill>
                <a:latin typeface="Times New Roman"/>
                <a:cs typeface="Times New Roman"/>
              </a:rPr>
              <a:t>in most </a:t>
            </a:r>
            <a:r>
              <a:rPr sz="19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cases.</a:t>
            </a:r>
            <a:endParaRPr sz="1900">
              <a:latin typeface="Times New Roman"/>
              <a:cs typeface="Times New Roman"/>
            </a:endParaRPr>
          </a:p>
          <a:p>
            <a:pPr marL="396240" indent="-383540">
              <a:lnSpc>
                <a:spcPts val="3250"/>
              </a:lnSpc>
              <a:spcBef>
                <a:spcPts val="635"/>
              </a:spcBef>
              <a:buFont typeface="Franklin Gothic Book"/>
              <a:buChar char="■"/>
              <a:tabLst>
                <a:tab pos="396240" algn="l"/>
                <a:tab pos="396875" algn="l"/>
                <a:tab pos="2039620" algn="l"/>
                <a:tab pos="3301365" algn="l"/>
                <a:tab pos="6153150" algn="l"/>
                <a:tab pos="7522845" algn="l"/>
              </a:tabLst>
            </a:pPr>
            <a:r>
              <a:rPr sz="30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Informed</a:t>
            </a:r>
            <a:r>
              <a:rPr sz="3000" b="1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30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3000" b="1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methods</a:t>
            </a:r>
            <a:r>
              <a:rPr sz="19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use</a:t>
            </a:r>
            <a:r>
              <a:rPr sz="1900" spc="22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problem</a:t>
            </a:r>
            <a:r>
              <a:rPr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specific</a:t>
            </a:r>
            <a:r>
              <a:rPr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	knowledge</a:t>
            </a: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,</a:t>
            </a:r>
            <a:r>
              <a:rPr sz="1900" spc="2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1900" spc="22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900" spc="-20" dirty="0">
                <a:solidFill>
                  <a:srgbClr val="191B0E"/>
                </a:solidFill>
                <a:latin typeface="Times New Roman"/>
                <a:cs typeface="Times New Roman"/>
              </a:rPr>
              <a:t>more</a:t>
            </a:r>
            <a:endParaRPr sz="1900">
              <a:latin typeface="Times New Roman"/>
              <a:cs typeface="Times New Roman"/>
            </a:endParaRPr>
          </a:p>
          <a:p>
            <a:pPr marL="396875">
              <a:lnSpc>
                <a:spcPts val="4090"/>
              </a:lnSpc>
            </a:pPr>
            <a:r>
              <a:rPr sz="3700" b="1" i="1" spc="-10" dirty="0">
                <a:solidFill>
                  <a:srgbClr val="002060"/>
                </a:solidFill>
                <a:latin typeface="Times New Roman"/>
                <a:cs typeface="Times New Roman"/>
              </a:rPr>
              <a:t>efficient</a:t>
            </a:r>
            <a:r>
              <a:rPr sz="1900" spc="-10" dirty="0">
                <a:solidFill>
                  <a:srgbClr val="191B0E"/>
                </a:solidFill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396240" indent="-383540">
              <a:lnSpc>
                <a:spcPts val="2855"/>
              </a:lnSpc>
              <a:spcBef>
                <a:spcPts val="765"/>
              </a:spcBef>
              <a:buFont typeface="Franklin Gothic Book"/>
              <a:buChar char="■"/>
              <a:tabLst>
                <a:tab pos="396240" algn="l"/>
                <a:tab pos="396875" algn="l"/>
                <a:tab pos="3794760" algn="l"/>
              </a:tabLst>
            </a:pPr>
            <a:r>
              <a:rPr sz="2600" b="1" i="1" spc="-100" dirty="0">
                <a:solidFill>
                  <a:srgbClr val="191B0E"/>
                </a:solidFill>
                <a:latin typeface="Times New Roman"/>
                <a:cs typeface="Times New Roman"/>
              </a:rPr>
              <a:t>Informed</a:t>
            </a:r>
            <a:r>
              <a:rPr sz="2600" b="1" i="1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b="1" i="1" spc="-8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600" b="1" i="1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method</a:t>
            </a:r>
            <a:r>
              <a:rPr sz="26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600" spc="-60" dirty="0">
                <a:solidFill>
                  <a:srgbClr val="191B0E"/>
                </a:solidFill>
                <a:latin typeface="Times New Roman"/>
                <a:cs typeface="Times New Roman"/>
              </a:rPr>
              <a:t>tries</a:t>
            </a:r>
            <a:r>
              <a:rPr sz="26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600" spc="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spc="-90" dirty="0">
                <a:solidFill>
                  <a:srgbClr val="191B0E"/>
                </a:solidFill>
                <a:latin typeface="Times New Roman"/>
                <a:cs typeface="Times New Roman"/>
              </a:rPr>
              <a:t>improve</a:t>
            </a:r>
            <a:r>
              <a:rPr sz="26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spc="-9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26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spc="-90" dirty="0">
                <a:solidFill>
                  <a:srgbClr val="191B0E"/>
                </a:solidFill>
                <a:latin typeface="Times New Roman"/>
                <a:cs typeface="Times New Roman"/>
              </a:rPr>
              <a:t>solving</a:t>
            </a:r>
            <a:r>
              <a:rPr sz="26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spc="-114" dirty="0">
                <a:solidFill>
                  <a:srgbClr val="191B0E"/>
                </a:solidFill>
                <a:latin typeface="Times New Roman"/>
                <a:cs typeface="Times New Roman"/>
              </a:rPr>
              <a:t>efficiency</a:t>
            </a:r>
            <a:r>
              <a:rPr sz="2600" spc="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600" spc="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600" spc="-120" dirty="0">
                <a:solidFill>
                  <a:srgbClr val="191B0E"/>
                </a:solidFill>
                <a:latin typeface="Times New Roman"/>
                <a:cs typeface="Times New Roman"/>
              </a:rPr>
              <a:t>using</a:t>
            </a:r>
            <a:endParaRPr sz="2600">
              <a:latin typeface="Times New Roman"/>
              <a:cs typeface="Times New Roman"/>
            </a:endParaRPr>
          </a:p>
          <a:p>
            <a:pPr marL="396875">
              <a:lnSpc>
                <a:spcPts val="2855"/>
              </a:lnSpc>
            </a:pPr>
            <a:r>
              <a:rPr sz="26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problem</a:t>
            </a:r>
            <a:r>
              <a:rPr sz="2600" b="1" spc="-25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specific</a:t>
            </a:r>
            <a:r>
              <a:rPr sz="2600" b="1" spc="-25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knowledge.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Continue…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8" y="2280411"/>
            <a:ext cx="10289540" cy="36772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96240" marR="5080" indent="-383540">
              <a:lnSpc>
                <a:spcPts val="3190"/>
              </a:lnSpc>
              <a:spcBef>
                <a:spcPts val="34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spc="-9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strategy</a:t>
            </a:r>
            <a:r>
              <a:rPr sz="28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8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searches</a:t>
            </a:r>
            <a:r>
              <a:rPr sz="28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most</a:t>
            </a:r>
            <a:r>
              <a:rPr sz="28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promising</a:t>
            </a:r>
            <a:r>
              <a:rPr sz="28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branches</a:t>
            </a:r>
            <a:r>
              <a:rPr sz="28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the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state-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8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can:</a:t>
            </a:r>
            <a:endParaRPr sz="2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38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28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solution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more</a:t>
            </a:r>
            <a:r>
              <a:rPr sz="28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quickly,</a:t>
            </a:r>
            <a:endParaRPr sz="2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3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2800" i="1" spc="-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solutions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even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when</a:t>
            </a:r>
            <a:r>
              <a:rPr sz="2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there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limited</a:t>
            </a:r>
            <a:r>
              <a:rPr sz="2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time</a:t>
            </a:r>
            <a:r>
              <a:rPr sz="28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available,</a:t>
            </a:r>
            <a:endParaRPr sz="2800">
              <a:latin typeface="Times New Roman"/>
              <a:cs typeface="Times New Roman"/>
            </a:endParaRPr>
          </a:p>
          <a:p>
            <a:pPr marL="396240" marR="6350" indent="-383540">
              <a:lnSpc>
                <a:spcPts val="3190"/>
              </a:lnSpc>
              <a:spcBef>
                <a:spcPts val="70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often</a:t>
            </a:r>
            <a:r>
              <a:rPr sz="2800" i="1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2800" i="1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i="1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better</a:t>
            </a:r>
            <a:r>
              <a:rPr sz="2800" i="1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solution,</a:t>
            </a:r>
            <a:r>
              <a:rPr sz="2800" i="1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since</a:t>
            </a:r>
            <a:r>
              <a:rPr sz="2800" i="1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more</a:t>
            </a:r>
            <a:r>
              <a:rPr sz="2800" i="1" spc="2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profitable</a:t>
            </a:r>
            <a:r>
              <a:rPr sz="2800" i="1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parts</a:t>
            </a:r>
            <a:r>
              <a:rPr sz="2800" i="1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i="1" spc="2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i="1" spc="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state-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examined,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while</a:t>
            </a:r>
            <a:r>
              <a:rPr sz="28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ignoring</a:t>
            </a:r>
            <a:r>
              <a:rPr sz="2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91B0E"/>
                </a:solidFill>
                <a:latin typeface="Times New Roman"/>
                <a:cs typeface="Times New Roman"/>
              </a:rPr>
              <a:t>unprofitable</a:t>
            </a:r>
            <a:r>
              <a:rPr sz="2800" i="1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parts.</a:t>
            </a:r>
            <a:endParaRPr sz="2800">
              <a:latin typeface="Times New Roman"/>
              <a:cs typeface="Times New Roman"/>
            </a:endParaRPr>
          </a:p>
          <a:p>
            <a:pPr marL="396240" marR="5080" indent="-383540">
              <a:lnSpc>
                <a:spcPts val="3100"/>
              </a:lnSpc>
              <a:spcBef>
                <a:spcPts val="127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spc="-10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strategy</a:t>
            </a:r>
            <a:r>
              <a:rPr sz="28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8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better</a:t>
            </a:r>
            <a:r>
              <a:rPr sz="28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than</a:t>
            </a:r>
            <a:r>
              <a:rPr sz="28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another</a:t>
            </a:r>
            <a:r>
              <a:rPr sz="28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at</a:t>
            </a:r>
            <a:r>
              <a:rPr sz="28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identifying</a:t>
            </a:r>
            <a:r>
              <a:rPr sz="28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most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promising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branches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 a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search-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said</a:t>
            </a:r>
            <a:r>
              <a:rPr sz="2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more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informed.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280411"/>
            <a:ext cx="10358120" cy="39700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96240" marR="5715" indent="-384175" algn="just">
              <a:lnSpc>
                <a:spcPct val="94300"/>
              </a:lnSpc>
              <a:spcBef>
                <a:spcPts val="29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4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general</a:t>
            </a:r>
            <a:r>
              <a:rPr sz="2800" spc="4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approach</a:t>
            </a:r>
            <a:r>
              <a:rPr sz="2800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2800" spc="4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consider</a:t>
            </a:r>
            <a:r>
              <a:rPr sz="2800" spc="4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4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called</a:t>
            </a:r>
            <a:r>
              <a:rPr sz="2800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best-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800" spc="4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search.</a:t>
            </a:r>
            <a:r>
              <a:rPr sz="2800" spc="459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Best-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8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instance</a:t>
            </a:r>
            <a:r>
              <a:rPr sz="2800" spc="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general</a:t>
            </a:r>
            <a:r>
              <a:rPr sz="2800" spc="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TREE-SEARCH</a:t>
            </a:r>
            <a:r>
              <a:rPr sz="28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or</a:t>
            </a:r>
            <a:r>
              <a:rPr sz="2800" spc="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GRAPH-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1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algorithm</a:t>
            </a:r>
            <a:r>
              <a:rPr sz="2800" spc="1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800" spc="1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2800" spc="1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spc="1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800" spc="1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1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selected</a:t>
            </a:r>
            <a:r>
              <a:rPr sz="2800" spc="1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2800" spc="1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expansion</a:t>
            </a:r>
            <a:r>
              <a:rPr sz="2800" spc="17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based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on</a:t>
            </a:r>
            <a:r>
              <a:rPr sz="28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evaluation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function,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f(n).</a:t>
            </a:r>
            <a:endParaRPr sz="2800">
              <a:latin typeface="Times New Roman"/>
              <a:cs typeface="Times New Roman"/>
            </a:endParaRPr>
          </a:p>
          <a:p>
            <a:pPr marL="396240" marR="5080" indent="-384175" algn="just">
              <a:lnSpc>
                <a:spcPts val="3190"/>
              </a:lnSpc>
              <a:spcBef>
                <a:spcPts val="118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2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evaluation</a:t>
            </a:r>
            <a:r>
              <a:rPr sz="28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function</a:t>
            </a:r>
            <a:r>
              <a:rPr sz="28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2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construed</a:t>
            </a:r>
            <a:r>
              <a:rPr sz="28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28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800" spc="2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800" spc="2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estimate,</a:t>
            </a:r>
            <a:r>
              <a:rPr sz="28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so</a:t>
            </a:r>
            <a:r>
              <a:rPr sz="28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2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75" dirty="0">
                <a:solidFill>
                  <a:srgbClr val="191B0E"/>
                </a:solidFill>
                <a:latin typeface="Times New Roman"/>
                <a:cs typeface="Times New Roman"/>
              </a:rPr>
              <a:t>node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with</a:t>
            </a:r>
            <a:r>
              <a:rPr sz="28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lowest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evaluation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expanded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first.</a:t>
            </a:r>
            <a:endParaRPr sz="2800">
              <a:latin typeface="Times New Roman"/>
              <a:cs typeface="Times New Roman"/>
            </a:endParaRPr>
          </a:p>
          <a:p>
            <a:pPr marL="396240" marR="6350" indent="-384175" algn="just">
              <a:lnSpc>
                <a:spcPct val="93600"/>
              </a:lnSpc>
              <a:spcBef>
                <a:spcPts val="1195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2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implementation</a:t>
            </a:r>
            <a:r>
              <a:rPr sz="2800" spc="2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2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best-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800" spc="2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graph</a:t>
            </a:r>
            <a:r>
              <a:rPr sz="2800" spc="2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2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800" spc="2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identical</a:t>
            </a:r>
            <a:r>
              <a:rPr sz="2800" spc="2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spc="2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800" spc="2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370" dirty="0">
                <a:solidFill>
                  <a:srgbClr val="191B0E"/>
                </a:solidFill>
                <a:latin typeface="Times New Roman"/>
                <a:cs typeface="Times New Roman"/>
              </a:rPr>
              <a:t>for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uniform-cost</a:t>
            </a:r>
            <a:r>
              <a:rPr sz="28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(previous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topic),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except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use</a:t>
            </a:r>
            <a:r>
              <a:rPr sz="2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f</a:t>
            </a:r>
            <a:r>
              <a:rPr sz="2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instead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191B0E"/>
                </a:solidFill>
                <a:latin typeface="Times New Roman"/>
                <a:cs typeface="Times New Roman"/>
              </a:rPr>
              <a:t>of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g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order the</a:t>
            </a:r>
            <a:r>
              <a:rPr sz="2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91B0E"/>
                </a:solidFill>
                <a:latin typeface="Times New Roman"/>
                <a:cs typeface="Times New Roman"/>
              </a:rPr>
              <a:t>priority </a:t>
            </a:r>
            <a:r>
              <a:rPr sz="2800" spc="-10" dirty="0">
                <a:solidFill>
                  <a:srgbClr val="191B0E"/>
                </a:solidFill>
                <a:latin typeface="Times New Roman"/>
                <a:cs typeface="Times New Roman"/>
              </a:rPr>
              <a:t>queue.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1784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Heuristics</a:t>
            </a:r>
          </a:p>
        </p:txBody>
      </p:sp>
      <p:sp>
        <p:nvSpPr>
          <p:cNvPr id="6" name="object 6"/>
          <p:cNvSpPr/>
          <p:nvPr/>
        </p:nvSpPr>
        <p:spPr>
          <a:xfrm>
            <a:off x="478095" y="375"/>
            <a:ext cx="228600" cy="6858000"/>
          </a:xfrm>
          <a:custGeom>
            <a:avLst/>
            <a:gdLst/>
            <a:ahLst/>
            <a:cxnLst/>
            <a:rect l="l" t="t" r="r" b="b"/>
            <a:pathLst>
              <a:path w="228600" h="6858000">
                <a:moveTo>
                  <a:pt x="228599" y="0"/>
                </a:moveTo>
                <a:lnTo>
                  <a:pt x="0" y="0"/>
                </a:lnTo>
                <a:lnTo>
                  <a:pt x="0" y="6857999"/>
                </a:lnTo>
                <a:lnTo>
                  <a:pt x="228599" y="6857999"/>
                </a:lnTo>
                <a:lnTo>
                  <a:pt x="228599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561" y="923523"/>
            <a:ext cx="5071255" cy="46909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68653" y="1348513"/>
            <a:ext cx="5643880" cy="355028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07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Heuristic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rule</a:t>
            </a:r>
            <a:r>
              <a:rPr sz="40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40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thumb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96875" marR="5080" indent="-384175" algn="just">
              <a:lnSpc>
                <a:spcPct val="94900"/>
              </a:lnSpc>
              <a:spcBef>
                <a:spcPts val="1100"/>
              </a:spcBef>
              <a:buFont typeface="Franklin Gothic Book"/>
              <a:buChar char="■"/>
              <a:tabLst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“Heuristics</a:t>
            </a:r>
            <a:r>
              <a:rPr sz="2400" spc="1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4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600" b="1" i="1" dirty="0">
                <a:solidFill>
                  <a:srgbClr val="191B0E"/>
                </a:solidFill>
                <a:latin typeface="Times New Roman"/>
                <a:cs typeface="Times New Roman"/>
              </a:rPr>
              <a:t>criteria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,</a:t>
            </a:r>
            <a:r>
              <a:rPr sz="24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191B0E"/>
                </a:solidFill>
                <a:latin typeface="Times New Roman"/>
                <a:cs typeface="Times New Roman"/>
              </a:rPr>
              <a:t>methods</a:t>
            </a:r>
            <a:r>
              <a:rPr sz="3200" b="1" i="1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484" dirty="0">
                <a:solidFill>
                  <a:srgbClr val="191B0E"/>
                </a:solidFill>
                <a:latin typeface="Times New Roman"/>
                <a:cs typeface="Times New Roman"/>
              </a:rPr>
              <a:t>or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600" b="1" i="1" dirty="0">
                <a:solidFill>
                  <a:srgbClr val="191B0E"/>
                </a:solidFill>
                <a:latin typeface="Times New Roman"/>
                <a:cs typeface="Times New Roman"/>
              </a:rPr>
              <a:t>principles</a:t>
            </a:r>
            <a:r>
              <a:rPr sz="3600" b="1" i="1" spc="-8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2400" spc="2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4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deciding</a:t>
            </a:r>
            <a:r>
              <a:rPr sz="4400" b="1" i="1" spc="-2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which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among</a:t>
            </a:r>
            <a:r>
              <a:rPr sz="2400" spc="45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several</a:t>
            </a:r>
            <a:r>
              <a:rPr sz="2400" spc="465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alternative</a:t>
            </a:r>
            <a:r>
              <a:rPr sz="2400" spc="459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courses</a:t>
            </a:r>
            <a:r>
              <a:rPr sz="2400" spc="470" dirty="0">
                <a:solidFill>
                  <a:srgbClr val="191B0E"/>
                </a:solidFill>
                <a:latin typeface="Times New Roman"/>
                <a:cs typeface="Times New Roman"/>
              </a:rPr>
              <a:t>  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action</a:t>
            </a:r>
            <a:r>
              <a:rPr sz="24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promises</a:t>
            </a:r>
            <a:r>
              <a:rPr sz="2400" spc="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4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most</a:t>
            </a:r>
            <a:r>
              <a:rPr sz="24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effective</a:t>
            </a:r>
            <a:r>
              <a:rPr sz="2400" spc="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endParaRPr sz="2400">
              <a:latin typeface="Times New Roman"/>
              <a:cs typeface="Times New Roman"/>
            </a:endParaRPr>
          </a:p>
          <a:p>
            <a:pPr marL="396875" algn="just">
              <a:lnSpc>
                <a:spcPts val="3500"/>
              </a:lnSpc>
            </a:pP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order</a:t>
            </a:r>
            <a:r>
              <a:rPr sz="3200" b="1" i="1" spc="7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3200" b="1" i="1" spc="7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achieve</a:t>
            </a:r>
            <a:r>
              <a:rPr sz="3200" b="1" i="1" spc="7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some</a:t>
            </a:r>
            <a:r>
              <a:rPr sz="3200" b="1" i="1" spc="7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goals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”,</a:t>
            </a:r>
            <a:endParaRPr sz="2400">
              <a:latin typeface="Times New Roman"/>
              <a:cs typeface="Times New Roman"/>
            </a:endParaRPr>
          </a:p>
          <a:p>
            <a:pPr marL="396875" algn="just">
              <a:lnSpc>
                <a:spcPts val="2810"/>
              </a:lnSpc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Judea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Pearl.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89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968934" y="5950203"/>
            <a:ext cx="8501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heuristics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identify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7030A0"/>
                </a:solidFill>
                <a:latin typeface="Times New Roman"/>
                <a:cs typeface="Times New Roman"/>
              </a:rPr>
              <a:t>the</a:t>
            </a:r>
            <a:r>
              <a:rPr sz="2800" b="1" i="1" spc="-20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7030A0"/>
                </a:solidFill>
                <a:latin typeface="Times New Roman"/>
                <a:cs typeface="Times New Roman"/>
              </a:rPr>
              <a:t>most</a:t>
            </a:r>
            <a:r>
              <a:rPr sz="2800" b="1" i="1" spc="-20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7030A0"/>
                </a:solidFill>
                <a:latin typeface="Times New Roman"/>
                <a:cs typeface="Times New Roman"/>
              </a:rPr>
              <a:t>promising</a:t>
            </a:r>
            <a:r>
              <a:rPr sz="2800" b="1" i="1" spc="-1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7030A0"/>
                </a:solidFill>
                <a:latin typeface="Times New Roman"/>
                <a:cs typeface="Times New Roman"/>
              </a:rPr>
              <a:t>search</a:t>
            </a:r>
            <a:r>
              <a:rPr sz="2800" b="1" i="1" spc="-10" dirty="0">
                <a:solidFill>
                  <a:srgbClr val="7030A0"/>
                </a:solidFill>
                <a:latin typeface="Times New Roman"/>
                <a:cs typeface="Times New Roman"/>
              </a:rPr>
              <a:t> path</a:t>
            </a:r>
            <a:r>
              <a:rPr sz="2400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29309" y="434339"/>
            <a:ext cx="25101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Continue..</a:t>
            </a:r>
          </a:p>
        </p:txBody>
      </p:sp>
      <p:sp>
        <p:nvSpPr>
          <p:cNvPr id="6" name="object 6"/>
          <p:cNvSpPr/>
          <p:nvPr/>
        </p:nvSpPr>
        <p:spPr>
          <a:xfrm>
            <a:off x="478095" y="375"/>
            <a:ext cx="228600" cy="6858000"/>
          </a:xfrm>
          <a:custGeom>
            <a:avLst/>
            <a:gdLst/>
            <a:ahLst/>
            <a:cxnLst/>
            <a:rect l="l" t="t" r="r" b="b"/>
            <a:pathLst>
              <a:path w="228600" h="6858000">
                <a:moveTo>
                  <a:pt x="228599" y="0"/>
                </a:moveTo>
                <a:lnTo>
                  <a:pt x="0" y="0"/>
                </a:lnTo>
                <a:lnTo>
                  <a:pt x="0" y="6857999"/>
                </a:lnTo>
                <a:lnTo>
                  <a:pt x="228599" y="6857999"/>
                </a:lnTo>
                <a:lnTo>
                  <a:pt x="228599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561" y="1177490"/>
            <a:ext cx="4110140" cy="50712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29309" y="1575308"/>
            <a:ext cx="6296025" cy="40671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65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800" b="1" u="heavy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Goal</a:t>
            </a:r>
            <a:r>
              <a:rPr sz="1800" b="1" u="heavy" spc="-1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 Formulation:</a:t>
            </a:r>
            <a:endParaRPr sz="1800">
              <a:latin typeface="Times New Roman"/>
              <a:cs typeface="Times New Roman"/>
            </a:endParaRPr>
          </a:p>
          <a:p>
            <a:pPr marL="396240" marR="99695" indent="-383540">
              <a:lnSpc>
                <a:spcPts val="2090"/>
              </a:lnSpc>
              <a:spcBef>
                <a:spcPts val="68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solving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about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having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 goal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want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reach,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(e.i: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191B0E"/>
                </a:solidFill>
                <a:latin typeface="Times New Roman"/>
                <a:cs typeface="Times New Roman"/>
              </a:rPr>
              <a:t>I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want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to travel from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191B0E"/>
                </a:solidFill>
                <a:latin typeface="Times New Roman"/>
                <a:cs typeface="Times New Roman"/>
              </a:rPr>
              <a:t>‘A’</a:t>
            </a:r>
            <a:r>
              <a:rPr sz="1800" spc="-1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‘E’).</a:t>
            </a:r>
            <a:endParaRPr sz="1800">
              <a:latin typeface="Times New Roman"/>
              <a:cs typeface="Times New Roman"/>
            </a:endParaRPr>
          </a:p>
          <a:p>
            <a:pPr marL="396240" marR="100330" indent="-383540">
              <a:lnSpc>
                <a:spcPts val="1989"/>
              </a:lnSpc>
              <a:spcBef>
                <a:spcPts val="7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Goals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have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advantage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limiting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objectives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agent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trying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achieve.</a:t>
            </a:r>
            <a:endParaRPr sz="1800">
              <a:latin typeface="Times New Roman"/>
              <a:cs typeface="Times New Roman"/>
            </a:endParaRPr>
          </a:p>
          <a:p>
            <a:pPr marL="396240" marR="86995" indent="-383540">
              <a:lnSpc>
                <a:spcPts val="1989"/>
              </a:lnSpc>
              <a:spcBef>
                <a:spcPts val="819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800" spc="-35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say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set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environment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states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our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satisfied.</a:t>
            </a:r>
            <a:endParaRPr sz="18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994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1800" b="1" u="heavy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Problem</a:t>
            </a:r>
            <a:r>
              <a:rPr sz="1800" b="1" u="heavy" spc="-45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10" dirty="0">
                <a:solidFill>
                  <a:srgbClr val="191B0E"/>
                </a:solidFill>
                <a:uFill>
                  <a:solidFill>
                    <a:srgbClr val="191B0E"/>
                  </a:solidFill>
                </a:uFill>
                <a:latin typeface="Times New Roman"/>
                <a:cs typeface="Times New Roman"/>
              </a:rPr>
              <a:t>Formulation:</a:t>
            </a:r>
            <a:endParaRPr sz="1800">
              <a:latin typeface="Times New Roman"/>
              <a:cs typeface="Times New Roman"/>
            </a:endParaRPr>
          </a:p>
          <a:p>
            <a:pPr marL="396240" marR="5080" indent="-383540">
              <a:lnSpc>
                <a:spcPts val="1989"/>
              </a:lnSpc>
              <a:spcBef>
                <a:spcPts val="86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1800" spc="-11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problem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formulation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about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deciding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what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actions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states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consider,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will</a:t>
            </a:r>
            <a:r>
              <a:rPr sz="1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come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this</a:t>
            </a:r>
            <a:r>
              <a:rPr sz="1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point</a:t>
            </a:r>
            <a:r>
              <a:rPr sz="1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shortly.</a:t>
            </a:r>
            <a:endParaRPr sz="1800">
              <a:latin typeface="Times New Roman"/>
              <a:cs typeface="Times New Roman"/>
            </a:endParaRPr>
          </a:p>
          <a:p>
            <a:pPr marL="396240" indent="-383540">
              <a:lnSpc>
                <a:spcPts val="2075"/>
              </a:lnSpc>
              <a:spcBef>
                <a:spcPts val="51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1800" spc="-35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1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will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describe</a:t>
            </a:r>
            <a:r>
              <a:rPr sz="1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our</a:t>
            </a:r>
            <a:r>
              <a:rPr sz="18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states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as</a:t>
            </a:r>
            <a:r>
              <a:rPr sz="18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“in(</a:t>
            </a:r>
            <a:r>
              <a:rPr sz="18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CITYNAME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)”</a:t>
            </a:r>
            <a:endParaRPr sz="1800">
              <a:latin typeface="Times New Roman"/>
              <a:cs typeface="Times New Roman"/>
            </a:endParaRPr>
          </a:p>
          <a:p>
            <a:pPr marL="396875" marR="576580">
              <a:lnSpc>
                <a:spcPts val="2110"/>
              </a:lnSpc>
              <a:spcBef>
                <a:spcPts val="25"/>
              </a:spcBef>
            </a:pP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where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191B0E"/>
                </a:solidFill>
                <a:latin typeface="Times New Roman"/>
                <a:cs typeface="Times New Roman"/>
              </a:rPr>
              <a:t>CITYNAME</a:t>
            </a:r>
            <a:r>
              <a:rPr sz="1800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name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city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which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we</a:t>
            </a:r>
            <a:r>
              <a:rPr sz="18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are </a:t>
            </a:r>
            <a:r>
              <a:rPr sz="1800" dirty="0">
                <a:solidFill>
                  <a:srgbClr val="191B0E"/>
                </a:solidFill>
                <a:latin typeface="Times New Roman"/>
                <a:cs typeface="Times New Roman"/>
              </a:rPr>
              <a:t>currently</a:t>
            </a:r>
            <a:r>
              <a:rPr sz="18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91B0E"/>
                </a:solidFill>
                <a:latin typeface="Times New Roman"/>
                <a:cs typeface="Times New Roman"/>
              </a:rPr>
              <a:t>in.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dirty="0"/>
              <a:t>Heuristic</a:t>
            </a:r>
            <a:r>
              <a:rPr spc="-20" dirty="0"/>
              <a:t> </a:t>
            </a:r>
            <a:r>
              <a:rPr spc="-10" dirty="0"/>
              <a:t>Function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90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2267203"/>
            <a:ext cx="9443720" cy="34417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96240" marR="5080" indent="-384175">
              <a:lnSpc>
                <a:spcPts val="4100"/>
              </a:lnSpc>
              <a:spcBef>
                <a:spcPts val="42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heuristic</a:t>
            </a:r>
            <a:r>
              <a:rPr sz="2000" spc="1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function</a:t>
            </a:r>
            <a:r>
              <a:rPr sz="2000" spc="1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at</a:t>
            </a:r>
            <a:r>
              <a:rPr sz="20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1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0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</a:t>
            </a:r>
            <a:r>
              <a:rPr sz="2000" spc="1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000" spc="1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6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estimate</a:t>
            </a:r>
            <a:r>
              <a:rPr sz="3600" b="1" i="1" spc="-2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1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600" b="1" i="1" spc="-10" dirty="0">
                <a:solidFill>
                  <a:srgbClr val="7030A0"/>
                </a:solidFill>
                <a:latin typeface="Times New Roman"/>
                <a:cs typeface="Times New Roman"/>
              </a:rPr>
              <a:t>optimum</a:t>
            </a:r>
            <a:r>
              <a:rPr sz="3600" b="1" i="1" spc="-240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000" spc="15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from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current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goal.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Denoted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by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6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h(n)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424180">
              <a:lnSpc>
                <a:spcPct val="100000"/>
              </a:lnSpc>
              <a:spcBef>
                <a:spcPts val="985"/>
              </a:spcBef>
            </a:pP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h(n)=estimated</a:t>
            </a:r>
            <a:r>
              <a:rPr sz="2400" b="1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4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b="1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cheapest</a:t>
            </a:r>
            <a:r>
              <a:rPr sz="2400" b="1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400" b="1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4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4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n</a:t>
            </a:r>
            <a:r>
              <a:rPr sz="24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b="1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b="1" i="1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goal</a:t>
            </a:r>
            <a:r>
              <a:rPr sz="24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node.</a:t>
            </a:r>
            <a:endParaRPr sz="2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19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Want</a:t>
            </a:r>
            <a:r>
              <a:rPr sz="2000" i="1" spc="-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find</a:t>
            </a:r>
            <a:r>
              <a:rPr sz="20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i="1" spc="-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Vijayawada</a:t>
            </a:r>
            <a:r>
              <a:rPr sz="2000" i="1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Hyderabad</a:t>
            </a:r>
            <a:endParaRPr sz="2000">
              <a:latin typeface="Times New Roman"/>
              <a:cs typeface="Times New Roman"/>
            </a:endParaRPr>
          </a:p>
          <a:p>
            <a:pPr marL="396240" marR="5715" indent="-384175">
              <a:lnSpc>
                <a:spcPts val="2300"/>
              </a:lnSpc>
              <a:spcBef>
                <a:spcPts val="665"/>
              </a:spcBef>
              <a:buFont typeface="Franklin Gothic Book"/>
              <a:buChar char="–"/>
              <a:tabLst>
                <a:tab pos="396240" algn="l"/>
                <a:tab pos="396875" algn="l"/>
                <a:tab pos="1496695" algn="l"/>
                <a:tab pos="1948814" algn="l"/>
                <a:tab pos="3248660" algn="l"/>
                <a:tab pos="3829685" algn="l"/>
                <a:tab pos="4226560" algn="l"/>
                <a:tab pos="5170805" algn="l"/>
                <a:tab pos="5707380" algn="l"/>
                <a:tab pos="6708775" algn="l"/>
                <a:tab pos="7697470" algn="l"/>
                <a:tab pos="9048115" algn="l"/>
              </a:tabLst>
            </a:pP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Heuristic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Hyderabad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may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straight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i="1" spc="-20" dirty="0">
                <a:solidFill>
                  <a:srgbClr val="191B0E"/>
                </a:solidFill>
                <a:latin typeface="Times New Roman"/>
                <a:cs typeface="Times New Roman"/>
              </a:rPr>
              <a:t>line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distance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between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Vijayawada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	</a:t>
            </a:r>
            <a:r>
              <a:rPr sz="2000" i="1" spc="-25" dirty="0">
                <a:solidFill>
                  <a:srgbClr val="191B0E"/>
                </a:solidFill>
                <a:latin typeface="Times New Roman"/>
                <a:cs typeface="Times New Roman"/>
              </a:rPr>
              <a:t>and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Hyderabad.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42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h(Vijayawada)=Euclidian</a:t>
            </a:r>
            <a:r>
              <a:rPr sz="2000" i="1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distance(Vijayawada,</a:t>
            </a:r>
            <a:r>
              <a:rPr sz="2000" i="1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Hyderabad)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100"/>
              </a:spcBef>
            </a:pPr>
            <a:r>
              <a:rPr dirty="0"/>
              <a:t>Heuristics</a:t>
            </a:r>
            <a:r>
              <a:rPr spc="-3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6" name="object 6"/>
          <p:cNvSpPr/>
          <p:nvPr/>
        </p:nvSpPr>
        <p:spPr>
          <a:xfrm>
            <a:off x="478095" y="375"/>
            <a:ext cx="228600" cy="6858000"/>
          </a:xfrm>
          <a:custGeom>
            <a:avLst/>
            <a:gdLst/>
            <a:ahLst/>
            <a:cxnLst/>
            <a:rect l="l" t="t" r="r" b="b"/>
            <a:pathLst>
              <a:path w="228600" h="6858000">
                <a:moveTo>
                  <a:pt x="228599" y="0"/>
                </a:moveTo>
                <a:lnTo>
                  <a:pt x="0" y="0"/>
                </a:lnTo>
                <a:lnTo>
                  <a:pt x="0" y="6857999"/>
                </a:lnTo>
                <a:lnTo>
                  <a:pt x="228599" y="6857999"/>
                </a:lnTo>
                <a:lnTo>
                  <a:pt x="228599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2301" y="2136140"/>
            <a:ext cx="5269865" cy="104394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22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8-Puzzle: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Number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tiles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out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place</a:t>
            </a:r>
            <a:endParaRPr sz="2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13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h(n)=5</a:t>
            </a:r>
            <a:r>
              <a:rPr sz="2400" b="1" i="1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(1,2,3,4,8</a:t>
            </a:r>
            <a:r>
              <a:rPr sz="2000" b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are</a:t>
            </a:r>
            <a:r>
              <a:rPr sz="2000" b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not</a:t>
            </a:r>
            <a:r>
              <a:rPr sz="2000" b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b="1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91B0E"/>
                </a:solidFill>
                <a:latin typeface="Times New Roman"/>
                <a:cs typeface="Times New Roman"/>
              </a:rPr>
              <a:t>correct</a:t>
            </a:r>
            <a:r>
              <a:rPr sz="2000" b="1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191B0E"/>
                </a:solidFill>
                <a:latin typeface="Times New Roman"/>
                <a:cs typeface="Times New Roman"/>
              </a:rPr>
              <a:t>location)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0012" y="894937"/>
            <a:ext cx="5105444" cy="27821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9310" y="86869"/>
            <a:ext cx="2452688" cy="676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2301" y="629412"/>
            <a:ext cx="41109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Best</a:t>
            </a:r>
            <a:r>
              <a:rPr spc="-15" dirty="0"/>
              <a:t> </a:t>
            </a:r>
            <a:r>
              <a:rPr dirty="0"/>
              <a:t>First</a:t>
            </a:r>
            <a:r>
              <a:rPr spc="-10" dirty="0"/>
              <a:t> Search</a:t>
            </a:r>
          </a:p>
        </p:txBody>
      </p:sp>
      <p:sp>
        <p:nvSpPr>
          <p:cNvPr id="6" name="object 6"/>
          <p:cNvSpPr/>
          <p:nvPr/>
        </p:nvSpPr>
        <p:spPr>
          <a:xfrm>
            <a:off x="478095" y="375"/>
            <a:ext cx="228600" cy="6858000"/>
          </a:xfrm>
          <a:custGeom>
            <a:avLst/>
            <a:gdLst/>
            <a:ahLst/>
            <a:cxnLst/>
            <a:rect l="l" t="t" r="r" b="b"/>
            <a:pathLst>
              <a:path w="228600" h="6858000">
                <a:moveTo>
                  <a:pt x="228599" y="0"/>
                </a:moveTo>
                <a:lnTo>
                  <a:pt x="0" y="0"/>
                </a:lnTo>
                <a:lnTo>
                  <a:pt x="0" y="6857999"/>
                </a:lnTo>
                <a:lnTo>
                  <a:pt x="228599" y="6857999"/>
                </a:lnTo>
                <a:lnTo>
                  <a:pt x="228599" y="0"/>
                </a:lnTo>
                <a:close/>
              </a:path>
            </a:pathLst>
          </a:custGeom>
          <a:solidFill>
            <a:srgbClr val="191B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2301" y="2279396"/>
            <a:ext cx="6313170" cy="33832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96240" marR="22860" indent="-384175">
              <a:lnSpc>
                <a:spcPct val="95800"/>
              </a:lnSpc>
              <a:spcBef>
                <a:spcPts val="22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generic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best-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4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4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algorithm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selects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191B0E"/>
                </a:solidFill>
                <a:latin typeface="Times New Roman"/>
                <a:cs typeface="Times New Roman"/>
              </a:rPr>
              <a:t>a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for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expansion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according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evaluation function.</a:t>
            </a:r>
            <a:endParaRPr sz="2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0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generalization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breadth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4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search.</a:t>
            </a:r>
            <a:endParaRPr sz="2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52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Priority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queue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nodes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be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explored.</a:t>
            </a:r>
            <a:endParaRPr sz="24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425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Cost</a:t>
            </a:r>
            <a:r>
              <a:rPr sz="24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function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b="1" i="1" spc="-10" dirty="0">
                <a:solidFill>
                  <a:srgbClr val="191B0E"/>
                </a:solidFill>
                <a:latin typeface="Times New Roman"/>
                <a:cs typeface="Times New Roman"/>
              </a:rPr>
              <a:t>f(n)</a:t>
            </a:r>
            <a:r>
              <a:rPr sz="3200" b="1" i="1" spc="-20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applied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each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node.</a:t>
            </a:r>
            <a:endParaRPr sz="2400">
              <a:latin typeface="Times New Roman"/>
              <a:cs typeface="Times New Roman"/>
            </a:endParaRPr>
          </a:p>
          <a:p>
            <a:pPr marL="396240" marR="5080" indent="-384175">
              <a:lnSpc>
                <a:spcPts val="3379"/>
              </a:lnSpc>
              <a:spcBef>
                <a:spcPts val="254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Always</a:t>
            </a:r>
            <a:r>
              <a:rPr sz="24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choose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from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fringe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191B0E"/>
                </a:solidFill>
                <a:latin typeface="Times New Roman"/>
                <a:cs typeface="Times New Roman"/>
              </a:rPr>
              <a:t>has </a:t>
            </a:r>
            <a:r>
              <a:rPr sz="2400" dirty="0">
                <a:solidFill>
                  <a:srgbClr val="191B0E"/>
                </a:solidFill>
                <a:latin typeface="Times New Roman"/>
                <a:cs typeface="Times New Roman"/>
              </a:rPr>
              <a:t>lowest</a:t>
            </a:r>
            <a:r>
              <a:rPr sz="24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f(n)</a:t>
            </a:r>
            <a:r>
              <a:rPr sz="32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191B0E"/>
                </a:solidFill>
                <a:latin typeface="Times New Roman"/>
                <a:cs typeface="Times New Roman"/>
              </a:rPr>
              <a:t>value.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47166" y="1846687"/>
            <a:ext cx="3679370" cy="31653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92</a:t>
            </a:fld>
            <a:endParaRPr spc="-2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26" y="0"/>
            <a:ext cx="3068858" cy="12559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310" y="86869"/>
              <a:ext cx="2452688" cy="6762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0339" y="629412"/>
            <a:ext cx="35579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0714" algn="l"/>
              </a:tabLst>
            </a:pPr>
            <a:r>
              <a:rPr spc="-10" dirty="0">
                <a:solidFill>
                  <a:srgbClr val="EFEDE3"/>
                </a:solidFill>
              </a:rPr>
              <a:t>Greedy</a:t>
            </a:r>
            <a:r>
              <a:rPr dirty="0">
                <a:solidFill>
                  <a:srgbClr val="EFEDE3"/>
                </a:solidFill>
              </a:rPr>
              <a:t>	</a:t>
            </a:r>
            <a:r>
              <a:rPr spc="-10" dirty="0">
                <a:solidFill>
                  <a:srgbClr val="EFEDE3"/>
                </a:solidFill>
              </a:rPr>
              <a:t>Search</a:t>
            </a:r>
          </a:p>
        </p:txBody>
      </p:sp>
      <p:sp>
        <p:nvSpPr>
          <p:cNvPr id="8" name="object 8"/>
          <p:cNvSpPr/>
          <p:nvPr/>
        </p:nvSpPr>
        <p:spPr>
          <a:xfrm>
            <a:off x="478095" y="375"/>
            <a:ext cx="228600" cy="6858000"/>
          </a:xfrm>
          <a:custGeom>
            <a:avLst/>
            <a:gdLst/>
            <a:ahLst/>
            <a:cxnLst/>
            <a:rect l="l" t="t" r="r" b="b"/>
            <a:pathLst>
              <a:path w="228600" h="6858000">
                <a:moveTo>
                  <a:pt x="228599" y="0"/>
                </a:moveTo>
                <a:lnTo>
                  <a:pt x="0" y="0"/>
                </a:lnTo>
                <a:lnTo>
                  <a:pt x="0" y="6857999"/>
                </a:lnTo>
                <a:lnTo>
                  <a:pt x="228599" y="6857999"/>
                </a:lnTo>
                <a:lnTo>
                  <a:pt x="228599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50339" y="2165604"/>
            <a:ext cx="6837680" cy="1653539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Expand</a:t>
            </a:r>
            <a:r>
              <a:rPr sz="2000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node</a:t>
            </a:r>
            <a:r>
              <a:rPr sz="2000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with</a:t>
            </a:r>
            <a:r>
              <a:rPr sz="2000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smallest</a:t>
            </a:r>
            <a:r>
              <a:rPr sz="2000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estimated</a:t>
            </a:r>
            <a:r>
              <a:rPr sz="2000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cost</a:t>
            </a:r>
            <a:r>
              <a:rPr sz="2000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to</a:t>
            </a:r>
            <a:r>
              <a:rPr sz="2000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reach</a:t>
            </a:r>
            <a:r>
              <a:rPr sz="2000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EFEDE3"/>
                </a:solidFill>
                <a:latin typeface="Times New Roman"/>
                <a:cs typeface="Times New Roman"/>
              </a:rPr>
              <a:t>goal.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101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Use</a:t>
            </a:r>
            <a:r>
              <a:rPr sz="2000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heuristic</a:t>
            </a:r>
            <a:r>
              <a:rPr sz="2000" spc="-3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EFEDE3"/>
                </a:solidFill>
                <a:latin typeface="Times New Roman"/>
                <a:cs typeface="Times New Roman"/>
              </a:rPr>
              <a:t>function</a:t>
            </a:r>
            <a:r>
              <a:rPr sz="2000" spc="-25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EFEDE3"/>
                </a:solidFill>
                <a:latin typeface="Times New Roman"/>
                <a:cs typeface="Times New Roman"/>
              </a:rPr>
              <a:t>f(n)=h(n)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This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algorithm</a:t>
            </a:r>
            <a:r>
              <a:rPr sz="20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is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not</a:t>
            </a:r>
            <a:r>
              <a:rPr sz="2000" i="1" spc="-20" dirty="0">
                <a:solidFill>
                  <a:srgbClr val="EFEDE3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optimal</a:t>
            </a:r>
            <a:endParaRPr sz="2000">
              <a:latin typeface="Times New Roman"/>
              <a:cs typeface="Times New Roman"/>
            </a:endParaRPr>
          </a:p>
          <a:p>
            <a:pPr marL="396240" indent="-383540">
              <a:lnSpc>
                <a:spcPct val="100000"/>
              </a:lnSpc>
              <a:spcBef>
                <a:spcPts val="600"/>
              </a:spcBef>
              <a:buFont typeface="Franklin Gothic Book"/>
              <a:buChar char="–"/>
              <a:tabLst>
                <a:tab pos="396240" algn="l"/>
                <a:tab pos="396875" algn="l"/>
              </a:tabLst>
            </a:pPr>
            <a:r>
              <a:rPr sz="2000" i="1" dirty="0">
                <a:solidFill>
                  <a:srgbClr val="EFEDE3"/>
                </a:solidFill>
                <a:latin typeface="Times New Roman"/>
                <a:cs typeface="Times New Roman"/>
              </a:rPr>
              <a:t>Not</a:t>
            </a:r>
            <a:r>
              <a:rPr sz="2000" i="1" spc="-10" dirty="0">
                <a:solidFill>
                  <a:srgbClr val="EFEDE3"/>
                </a:solidFill>
                <a:latin typeface="Times New Roman"/>
                <a:cs typeface="Times New Roman"/>
              </a:rPr>
              <a:t> complete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93</a:t>
            </a:fld>
            <a:endParaRPr spc="-25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Continue..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94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96240" marR="5080" indent="-384175">
              <a:lnSpc>
                <a:spcPts val="2210"/>
              </a:lnSpc>
              <a:spcBef>
                <a:spcPts val="33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Greedy</a:t>
            </a:r>
            <a:r>
              <a:rPr spc="409" dirty="0"/>
              <a:t> </a:t>
            </a:r>
            <a:r>
              <a:rPr spc="-10" dirty="0"/>
              <a:t>best-</a:t>
            </a:r>
            <a:r>
              <a:rPr dirty="0"/>
              <a:t>first</a:t>
            </a:r>
            <a:r>
              <a:rPr spc="405" dirty="0"/>
              <a:t> </a:t>
            </a:r>
            <a:r>
              <a:rPr dirty="0"/>
              <a:t>search</a:t>
            </a:r>
            <a:r>
              <a:rPr spc="409" dirty="0"/>
              <a:t> </a:t>
            </a:r>
            <a:r>
              <a:rPr dirty="0"/>
              <a:t>tries</a:t>
            </a:r>
            <a:r>
              <a:rPr spc="409" dirty="0"/>
              <a:t> </a:t>
            </a:r>
            <a:r>
              <a:rPr dirty="0"/>
              <a:t>to</a:t>
            </a:r>
            <a:r>
              <a:rPr spc="415" dirty="0"/>
              <a:t> </a:t>
            </a:r>
            <a:r>
              <a:rPr dirty="0"/>
              <a:t>expand</a:t>
            </a:r>
            <a:r>
              <a:rPr spc="409" dirty="0"/>
              <a:t> </a:t>
            </a:r>
            <a:r>
              <a:rPr dirty="0"/>
              <a:t>the</a:t>
            </a:r>
            <a:r>
              <a:rPr spc="415" dirty="0"/>
              <a:t> </a:t>
            </a:r>
            <a:r>
              <a:rPr dirty="0"/>
              <a:t>node</a:t>
            </a:r>
            <a:r>
              <a:rPr spc="409" dirty="0"/>
              <a:t> </a:t>
            </a:r>
            <a:r>
              <a:rPr dirty="0"/>
              <a:t>that</a:t>
            </a:r>
            <a:r>
              <a:rPr spc="409" dirty="0"/>
              <a:t> </a:t>
            </a:r>
            <a:r>
              <a:rPr dirty="0"/>
              <a:t>is</a:t>
            </a:r>
            <a:r>
              <a:rPr spc="409" dirty="0"/>
              <a:t> </a:t>
            </a:r>
            <a:r>
              <a:rPr dirty="0"/>
              <a:t>closest</a:t>
            </a:r>
            <a:r>
              <a:rPr spc="405" dirty="0"/>
              <a:t> </a:t>
            </a:r>
            <a:r>
              <a:rPr dirty="0"/>
              <a:t>to</a:t>
            </a:r>
            <a:r>
              <a:rPr spc="415" dirty="0"/>
              <a:t> </a:t>
            </a:r>
            <a:r>
              <a:rPr dirty="0"/>
              <a:t>the</a:t>
            </a:r>
            <a:r>
              <a:rPr spc="409" dirty="0"/>
              <a:t> </a:t>
            </a:r>
            <a:r>
              <a:rPr dirty="0"/>
              <a:t>goal,</a:t>
            </a:r>
            <a:r>
              <a:rPr spc="415" dirty="0"/>
              <a:t> </a:t>
            </a:r>
            <a:r>
              <a:rPr dirty="0"/>
              <a:t>on</a:t>
            </a:r>
            <a:r>
              <a:rPr spc="415" dirty="0"/>
              <a:t> </a:t>
            </a:r>
            <a:r>
              <a:rPr spc="-25" dirty="0"/>
              <a:t>the </a:t>
            </a:r>
            <a:r>
              <a:rPr dirty="0"/>
              <a:t>grounds</a:t>
            </a:r>
            <a:r>
              <a:rPr spc="-30" dirty="0"/>
              <a:t> </a:t>
            </a:r>
            <a:r>
              <a:rPr dirty="0"/>
              <a:t>that</a:t>
            </a:r>
            <a:r>
              <a:rPr spc="-2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likely</a:t>
            </a:r>
            <a:r>
              <a:rPr spc="-1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lead</a:t>
            </a:r>
            <a:r>
              <a:rPr spc="-2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solution</a:t>
            </a:r>
            <a:r>
              <a:rPr spc="-15" dirty="0"/>
              <a:t> </a:t>
            </a:r>
            <a:r>
              <a:rPr spc="-10" dirty="0"/>
              <a:t>quickly</a:t>
            </a:r>
          </a:p>
          <a:p>
            <a:pPr marL="396240" indent="-383540">
              <a:lnSpc>
                <a:spcPct val="100000"/>
              </a:lnSpc>
              <a:spcBef>
                <a:spcPts val="103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Thus,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evaluation</a:t>
            </a:r>
            <a:r>
              <a:rPr spc="-15" dirty="0"/>
              <a:t> </a:t>
            </a:r>
            <a:r>
              <a:rPr dirty="0"/>
              <a:t>function</a:t>
            </a:r>
            <a:r>
              <a:rPr spc="-15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f(n)</a:t>
            </a:r>
            <a:r>
              <a:rPr spc="-20" dirty="0"/>
              <a:t> </a:t>
            </a:r>
            <a:r>
              <a:rPr dirty="0"/>
              <a:t>=</a:t>
            </a:r>
            <a:r>
              <a:rPr spc="-20" dirty="0"/>
              <a:t> h(n)</a:t>
            </a:r>
          </a:p>
          <a:p>
            <a:pPr marL="396240" marR="5080" indent="-384175">
              <a:lnSpc>
                <a:spcPts val="2210"/>
              </a:lnSpc>
              <a:spcBef>
                <a:spcPts val="133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E.g.</a:t>
            </a:r>
            <a:r>
              <a:rPr spc="75" dirty="0"/>
              <a:t> </a:t>
            </a:r>
            <a:r>
              <a:rPr dirty="0"/>
              <a:t>in</a:t>
            </a:r>
            <a:r>
              <a:rPr spc="85" dirty="0"/>
              <a:t> </a:t>
            </a:r>
            <a:r>
              <a:rPr dirty="0"/>
              <a:t>minimizing</a:t>
            </a:r>
            <a:r>
              <a:rPr spc="85" dirty="0"/>
              <a:t> </a:t>
            </a:r>
            <a:r>
              <a:rPr dirty="0"/>
              <a:t>road</a:t>
            </a:r>
            <a:r>
              <a:rPr spc="85" dirty="0"/>
              <a:t> </a:t>
            </a:r>
            <a:r>
              <a:rPr dirty="0"/>
              <a:t>distances</a:t>
            </a:r>
            <a:r>
              <a:rPr spc="85" dirty="0"/>
              <a:t> </a:t>
            </a:r>
            <a:r>
              <a:rPr dirty="0"/>
              <a:t>a</a:t>
            </a:r>
            <a:r>
              <a:rPr spc="85" dirty="0"/>
              <a:t> </a:t>
            </a:r>
            <a:r>
              <a:rPr dirty="0"/>
              <a:t>heuristic</a:t>
            </a:r>
            <a:r>
              <a:rPr spc="85" dirty="0"/>
              <a:t> </a:t>
            </a:r>
            <a:r>
              <a:rPr dirty="0"/>
              <a:t>lower</a:t>
            </a:r>
            <a:r>
              <a:rPr spc="85" dirty="0"/>
              <a:t> </a:t>
            </a:r>
            <a:r>
              <a:rPr dirty="0"/>
              <a:t>bound</a:t>
            </a:r>
            <a:r>
              <a:rPr spc="85" dirty="0"/>
              <a:t> </a:t>
            </a:r>
            <a:r>
              <a:rPr dirty="0"/>
              <a:t>for</a:t>
            </a:r>
            <a:r>
              <a:rPr spc="85" dirty="0"/>
              <a:t> </a:t>
            </a:r>
            <a:r>
              <a:rPr dirty="0"/>
              <a:t>distances</a:t>
            </a:r>
            <a:r>
              <a:rPr spc="85" dirty="0"/>
              <a:t> </a:t>
            </a:r>
            <a:r>
              <a:rPr dirty="0"/>
              <a:t>of</a:t>
            </a:r>
            <a:r>
              <a:rPr spc="85" dirty="0"/>
              <a:t> </a:t>
            </a:r>
            <a:r>
              <a:rPr dirty="0"/>
              <a:t>cities</a:t>
            </a:r>
            <a:r>
              <a:rPr spc="85" dirty="0"/>
              <a:t> </a:t>
            </a:r>
            <a:r>
              <a:rPr dirty="0"/>
              <a:t>is</a:t>
            </a:r>
            <a:r>
              <a:rPr spc="90" dirty="0"/>
              <a:t> </a:t>
            </a:r>
            <a:r>
              <a:rPr spc="-10" dirty="0"/>
              <a:t>their straight-</a:t>
            </a:r>
            <a:r>
              <a:rPr dirty="0"/>
              <a:t>line</a:t>
            </a:r>
            <a:r>
              <a:rPr spc="15" dirty="0"/>
              <a:t> </a:t>
            </a:r>
            <a:r>
              <a:rPr spc="-10" dirty="0"/>
              <a:t>distance</a:t>
            </a:r>
          </a:p>
          <a:p>
            <a:pPr marL="396240" indent="-383540">
              <a:lnSpc>
                <a:spcPct val="100000"/>
              </a:lnSpc>
              <a:spcBef>
                <a:spcPts val="1060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Greedy</a:t>
            </a:r>
            <a:r>
              <a:rPr spc="-30" dirty="0"/>
              <a:t> </a:t>
            </a:r>
            <a:r>
              <a:rPr dirty="0"/>
              <a:t>search</a:t>
            </a:r>
            <a:r>
              <a:rPr spc="-15" dirty="0"/>
              <a:t> </a:t>
            </a:r>
            <a:r>
              <a:rPr dirty="0"/>
              <a:t>ignores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cost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path</a:t>
            </a:r>
            <a:r>
              <a:rPr spc="-15" dirty="0"/>
              <a:t> </a:t>
            </a:r>
            <a:r>
              <a:rPr dirty="0"/>
              <a:t>that</a:t>
            </a:r>
            <a:r>
              <a:rPr spc="-25" dirty="0"/>
              <a:t> </a:t>
            </a:r>
            <a:r>
              <a:rPr dirty="0"/>
              <a:t>has</a:t>
            </a:r>
            <a:r>
              <a:rPr spc="-20" dirty="0"/>
              <a:t> </a:t>
            </a:r>
            <a:r>
              <a:rPr dirty="0"/>
              <a:t>already</a:t>
            </a:r>
            <a:r>
              <a:rPr spc="-15" dirty="0"/>
              <a:t> </a:t>
            </a:r>
            <a:r>
              <a:rPr dirty="0"/>
              <a:t>been</a:t>
            </a:r>
            <a:r>
              <a:rPr spc="-15" dirty="0"/>
              <a:t> </a:t>
            </a:r>
            <a:r>
              <a:rPr dirty="0"/>
              <a:t>traversed</a:t>
            </a:r>
            <a:r>
              <a:rPr spc="-1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reach</a:t>
            </a:r>
            <a:r>
              <a:rPr spc="-15" dirty="0"/>
              <a:t> </a:t>
            </a:r>
            <a:r>
              <a:rPr spc="-50" dirty="0"/>
              <a:t>n</a:t>
            </a:r>
          </a:p>
          <a:p>
            <a:pPr marL="396240" indent="-383540">
              <a:lnSpc>
                <a:spcPct val="100000"/>
              </a:lnSpc>
              <a:spcBef>
                <a:spcPts val="985"/>
              </a:spcBef>
              <a:buFont typeface="Franklin Gothic Book"/>
              <a:buChar char="■"/>
              <a:tabLst>
                <a:tab pos="396240" algn="l"/>
                <a:tab pos="396875" algn="l"/>
              </a:tabLst>
            </a:pPr>
            <a:r>
              <a:rPr dirty="0"/>
              <a:t>Therefore,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solution</a:t>
            </a:r>
            <a:r>
              <a:rPr spc="-25" dirty="0"/>
              <a:t> </a:t>
            </a:r>
            <a:r>
              <a:rPr dirty="0"/>
              <a:t>given</a:t>
            </a:r>
            <a:r>
              <a:rPr spc="-2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not</a:t>
            </a:r>
            <a:r>
              <a:rPr spc="-30" dirty="0"/>
              <a:t> </a:t>
            </a:r>
            <a:r>
              <a:rPr dirty="0"/>
              <a:t>necessarily</a:t>
            </a:r>
            <a:r>
              <a:rPr spc="-20" dirty="0"/>
              <a:t> </a:t>
            </a:r>
            <a:r>
              <a:rPr spc="-10" dirty="0"/>
              <a:t>optimal</a:t>
            </a:r>
          </a:p>
          <a:p>
            <a:pPr marL="396240" marR="5080" indent="-384175">
              <a:lnSpc>
                <a:spcPts val="2210"/>
              </a:lnSpc>
              <a:spcBef>
                <a:spcPts val="1335"/>
              </a:spcBef>
              <a:buFont typeface="Franklin Gothic Book"/>
              <a:buChar char="■"/>
              <a:tabLst>
                <a:tab pos="396240" algn="l"/>
                <a:tab pos="396875" algn="l"/>
                <a:tab pos="707390" algn="l"/>
                <a:tab pos="1793239" algn="l"/>
                <a:tab pos="2498090" algn="l"/>
                <a:tab pos="2950210" algn="l"/>
                <a:tab pos="3416935" algn="l"/>
                <a:tab pos="4467860" algn="l"/>
                <a:tab pos="5300980" algn="l"/>
                <a:tab pos="6342380" algn="l"/>
                <a:tab pos="7132955" algn="l"/>
                <a:tab pos="7712075" algn="l"/>
                <a:tab pos="8697595" algn="l"/>
              </a:tabLst>
            </a:pPr>
            <a:r>
              <a:rPr spc="-25" dirty="0"/>
              <a:t>If</a:t>
            </a:r>
            <a:r>
              <a:rPr dirty="0"/>
              <a:t>	</a:t>
            </a:r>
            <a:r>
              <a:rPr spc="-10" dirty="0"/>
              <a:t>repeating</a:t>
            </a:r>
            <a:r>
              <a:rPr dirty="0"/>
              <a:t>	</a:t>
            </a:r>
            <a:r>
              <a:rPr spc="-10" dirty="0"/>
              <a:t>states</a:t>
            </a:r>
            <a:r>
              <a:rPr dirty="0"/>
              <a:t>	</a:t>
            </a:r>
            <a:r>
              <a:rPr spc="-25" dirty="0"/>
              <a:t>are</a:t>
            </a:r>
            <a:r>
              <a:rPr dirty="0"/>
              <a:t>	</a:t>
            </a:r>
            <a:r>
              <a:rPr spc="-25" dirty="0"/>
              <a:t>not</a:t>
            </a:r>
            <a:r>
              <a:rPr dirty="0"/>
              <a:t>	</a:t>
            </a:r>
            <a:r>
              <a:rPr spc="-10" dirty="0"/>
              <a:t>detected,</a:t>
            </a:r>
            <a:r>
              <a:rPr dirty="0"/>
              <a:t>	</a:t>
            </a:r>
            <a:r>
              <a:rPr spc="-10" dirty="0"/>
              <a:t>greedy</a:t>
            </a:r>
            <a:r>
              <a:rPr dirty="0"/>
              <a:t>	</a:t>
            </a:r>
            <a:r>
              <a:rPr spc="-10" dirty="0"/>
              <a:t>best-first</a:t>
            </a:r>
            <a:r>
              <a:rPr dirty="0"/>
              <a:t>	</a:t>
            </a:r>
            <a:r>
              <a:rPr spc="-10" dirty="0"/>
              <a:t>search</a:t>
            </a:r>
            <a:r>
              <a:rPr dirty="0"/>
              <a:t>	</a:t>
            </a:r>
            <a:r>
              <a:rPr spc="-25" dirty="0"/>
              <a:t>may</a:t>
            </a:r>
            <a:r>
              <a:rPr dirty="0"/>
              <a:t>	</a:t>
            </a:r>
            <a:r>
              <a:rPr spc="-10" dirty="0"/>
              <a:t>oscillate</a:t>
            </a:r>
            <a:r>
              <a:rPr dirty="0"/>
              <a:t>	</a:t>
            </a:r>
            <a:r>
              <a:rPr spc="-10" dirty="0"/>
              <a:t>forever </a:t>
            </a:r>
            <a:r>
              <a:rPr dirty="0"/>
              <a:t>between</a:t>
            </a:r>
            <a:r>
              <a:rPr spc="-25" dirty="0"/>
              <a:t> </a:t>
            </a:r>
            <a:r>
              <a:rPr dirty="0"/>
              <a:t>two</a:t>
            </a:r>
            <a:r>
              <a:rPr spc="-25" dirty="0"/>
              <a:t> </a:t>
            </a:r>
            <a:r>
              <a:rPr dirty="0"/>
              <a:t>promising</a:t>
            </a:r>
            <a:r>
              <a:rPr spc="-20" dirty="0"/>
              <a:t> </a:t>
            </a:r>
            <a:r>
              <a:rPr spc="-10" dirty="0"/>
              <a:t>states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Continue..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95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86839" y="2293620"/>
            <a:ext cx="9582785" cy="294576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459740" marR="81280" indent="-384175">
              <a:lnSpc>
                <a:spcPts val="2210"/>
              </a:lnSpc>
              <a:spcBef>
                <a:spcPts val="330"/>
              </a:spcBef>
              <a:buFont typeface="Franklin Gothic Book"/>
              <a:buChar char="■"/>
              <a:tabLst>
                <a:tab pos="459740" algn="l"/>
                <a:tab pos="4603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Because</a:t>
            </a:r>
            <a:r>
              <a:rPr sz="20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greedy</a:t>
            </a:r>
            <a:r>
              <a:rPr sz="20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best-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000" spc="1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start</a:t>
            </a:r>
            <a:r>
              <a:rPr sz="2000" spc="1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down</a:t>
            </a:r>
            <a:r>
              <a:rPr sz="20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</a:t>
            </a:r>
            <a:r>
              <a:rPr sz="20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infinite</a:t>
            </a:r>
            <a:r>
              <a:rPr sz="20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never</a:t>
            </a:r>
            <a:r>
              <a:rPr sz="2000" spc="1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return</a:t>
            </a:r>
            <a:r>
              <a:rPr sz="2000" spc="14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1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try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other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possibilities,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incomplete</a:t>
            </a:r>
            <a:endParaRPr sz="2000">
              <a:latin typeface="Times New Roman"/>
              <a:cs typeface="Times New Roman"/>
            </a:endParaRPr>
          </a:p>
          <a:p>
            <a:pPr marL="459740" marR="81280" indent="-384175">
              <a:lnSpc>
                <a:spcPts val="2300"/>
              </a:lnSpc>
              <a:spcBef>
                <a:spcPts val="1195"/>
              </a:spcBef>
              <a:buFont typeface="Franklin Gothic Book"/>
              <a:buChar char="■"/>
              <a:tabLst>
                <a:tab pos="459740" algn="l"/>
                <a:tab pos="4603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Because</a:t>
            </a:r>
            <a:r>
              <a:rPr sz="2000" spc="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its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greediness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makes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choices</a:t>
            </a:r>
            <a:r>
              <a:rPr sz="20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that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can</a:t>
            </a:r>
            <a:r>
              <a:rPr sz="20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lead</a:t>
            </a:r>
            <a:r>
              <a:rPr sz="20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dead</a:t>
            </a:r>
            <a:r>
              <a:rPr sz="2000" spc="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end;</a:t>
            </a:r>
            <a:r>
              <a:rPr sz="2000" spc="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then</a:t>
            </a:r>
            <a:r>
              <a:rPr sz="2000" spc="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one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backs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up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tree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deepest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unexpanded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node</a:t>
            </a:r>
            <a:endParaRPr sz="2000">
              <a:latin typeface="Times New Roman"/>
              <a:cs typeface="Times New Roman"/>
            </a:endParaRPr>
          </a:p>
          <a:p>
            <a:pPr marL="459740" marR="81280" indent="-384175">
              <a:lnSpc>
                <a:spcPts val="2300"/>
              </a:lnSpc>
              <a:spcBef>
                <a:spcPts val="1115"/>
              </a:spcBef>
              <a:buFont typeface="Franklin Gothic Book"/>
              <a:buChar char="■"/>
              <a:tabLst>
                <a:tab pos="459740" algn="l"/>
                <a:tab pos="4603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Greedy</a:t>
            </a:r>
            <a:r>
              <a:rPr sz="20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best-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0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2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resembles</a:t>
            </a:r>
            <a:r>
              <a:rPr sz="2000" spc="25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depth-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first</a:t>
            </a:r>
            <a:r>
              <a:rPr sz="2000" spc="25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r>
              <a:rPr sz="2000" spc="2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in</a:t>
            </a:r>
            <a:r>
              <a:rPr sz="2000" spc="2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25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way</a:t>
            </a:r>
            <a:r>
              <a:rPr sz="2000" spc="26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25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prefers</a:t>
            </a:r>
            <a:r>
              <a:rPr sz="2000" spc="254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26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follow</a:t>
            </a:r>
            <a:r>
              <a:rPr sz="2000" spc="27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191B0E"/>
                </a:solidFill>
                <a:latin typeface="Times New Roman"/>
                <a:cs typeface="Times New Roman"/>
              </a:rPr>
              <a:t>a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single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path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all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way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goal,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but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will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back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up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when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it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hits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dead</a:t>
            </a:r>
            <a:r>
              <a:rPr sz="2000" spc="-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end</a:t>
            </a:r>
            <a:endParaRPr sz="2000">
              <a:latin typeface="Times New Roman"/>
              <a:cs typeface="Times New Roman"/>
            </a:endParaRPr>
          </a:p>
          <a:p>
            <a:pPr marL="459740" indent="-383540">
              <a:lnSpc>
                <a:spcPct val="100000"/>
              </a:lnSpc>
              <a:spcBef>
                <a:spcPts val="925"/>
              </a:spcBef>
              <a:buFont typeface="Franklin Gothic Book"/>
              <a:buChar char="■"/>
              <a:tabLst>
                <a:tab pos="459740" algn="l"/>
                <a:tab pos="4603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worst-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case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time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space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complexity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is</a:t>
            </a:r>
            <a:r>
              <a:rPr sz="2000" spc="-1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O(b</a:t>
            </a:r>
            <a:r>
              <a:rPr sz="1950" spc="-15" baseline="25641" dirty="0">
                <a:solidFill>
                  <a:srgbClr val="191B0E"/>
                </a:solidFill>
                <a:latin typeface="Times New Roman"/>
                <a:cs typeface="Times New Roman"/>
              </a:rPr>
              <a:t>m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459740" indent="-383540">
              <a:lnSpc>
                <a:spcPct val="100000"/>
              </a:lnSpc>
              <a:spcBef>
                <a:spcPts val="1105"/>
              </a:spcBef>
              <a:buFont typeface="Franklin Gothic Book"/>
              <a:buChar char="■"/>
              <a:tabLst>
                <a:tab pos="459740" algn="l"/>
                <a:tab pos="460375" algn="l"/>
              </a:tabLst>
            </a:pP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4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quality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heuristic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function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determines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practical</a:t>
            </a:r>
            <a:r>
              <a:rPr sz="2000" spc="-3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usability</a:t>
            </a:r>
            <a:r>
              <a:rPr sz="2000" spc="-25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of</a:t>
            </a:r>
            <a:r>
              <a:rPr sz="2000" spc="-3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91B0E"/>
                </a:solidFill>
                <a:latin typeface="Times New Roman"/>
                <a:cs typeface="Times New Roman"/>
              </a:rPr>
              <a:t>greedy</a:t>
            </a:r>
            <a:r>
              <a:rPr sz="2000" spc="-20" dirty="0">
                <a:solidFill>
                  <a:srgbClr val="191B0E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191B0E"/>
                </a:solidFill>
                <a:latin typeface="Times New Roman"/>
                <a:cs typeface="Times New Roman"/>
              </a:rPr>
              <a:t>search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10" name="object 10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24237" y="3576637"/>
            <a:ext cx="1228725" cy="2600325"/>
            <a:chOff x="3424237" y="3576637"/>
            <a:chExt cx="1228725" cy="2600325"/>
          </a:xfrm>
        </p:grpSpPr>
        <p:sp>
          <p:nvSpPr>
            <p:cNvPr id="18" name="object 18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9000" y="57149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29000" y="57149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05200" y="5791199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28" name="object 28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281327" y="2433727"/>
            <a:ext cx="2676525" cy="1000125"/>
            <a:chOff x="2281327" y="2433727"/>
            <a:chExt cx="2676525" cy="1000125"/>
          </a:xfrm>
        </p:grpSpPr>
        <p:sp>
          <p:nvSpPr>
            <p:cNvPr id="34" name="object 34"/>
            <p:cNvSpPr/>
            <p:nvPr/>
          </p:nvSpPr>
          <p:spPr>
            <a:xfrm>
              <a:off x="3886200" y="2438399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19400" y="2438399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85999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96</a:t>
            </a:fld>
            <a:endParaRPr spc="-25" dirty="0"/>
          </a:p>
        </p:txBody>
      </p:sp>
      <p:sp>
        <p:nvSpPr>
          <p:cNvPr id="38" name="object 38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81401" y="5824220"/>
            <a:ext cx="6873875" cy="762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  <a:p>
            <a:pPr marL="469900">
              <a:lnSpc>
                <a:spcPts val="1760"/>
              </a:lnSpc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  <a:p>
            <a:pPr marL="1730375">
              <a:lnSpc>
                <a:spcPts val="2060"/>
              </a:lnSpc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6624002" y="2010699"/>
          <a:ext cx="3838575" cy="413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884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3" name="object 3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9" name="object 9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17" name="object 17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2" name="object 22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29" name="object 29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81327" y="2433727"/>
            <a:ext cx="2676525" cy="1000125"/>
            <a:chOff x="2281327" y="2433727"/>
            <a:chExt cx="2676525" cy="1000125"/>
          </a:xfrm>
        </p:grpSpPr>
        <p:sp>
          <p:nvSpPr>
            <p:cNvPr id="35" name="object 35"/>
            <p:cNvSpPr/>
            <p:nvPr/>
          </p:nvSpPr>
          <p:spPr>
            <a:xfrm>
              <a:off x="3886200" y="2438399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9400" y="2438399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5999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spc="-10" dirty="0"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  <p:sp>
        <p:nvSpPr>
          <p:cNvPr id="39" name="object 39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99392" y="5957823"/>
            <a:ext cx="5156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3" name="object 3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9" name="object 9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17" name="object 17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2" name="object 22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29" name="object 29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81237" y="2433637"/>
            <a:ext cx="2676525" cy="1000125"/>
            <a:chOff x="2281237" y="2433637"/>
            <a:chExt cx="2676525" cy="1000125"/>
          </a:xfrm>
        </p:grpSpPr>
        <p:sp>
          <p:nvSpPr>
            <p:cNvPr id="35" name="object 35"/>
            <p:cNvSpPr/>
            <p:nvPr/>
          </p:nvSpPr>
          <p:spPr>
            <a:xfrm>
              <a:off x="3886200" y="2438400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9400" y="2438400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6000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99392" y="6000496"/>
            <a:ext cx="5156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6" name="object 4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8378" y="2286000"/>
            <a:ext cx="265431" cy="3581398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Continue…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972304" y="6552692"/>
            <a:ext cx="2455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Problem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Solving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Agent|Amar</a:t>
            </a:r>
            <a:r>
              <a:rPr sz="1200" spc="-1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spc="-10" dirty="0">
                <a:solidFill>
                  <a:srgbClr val="191B0E"/>
                </a:solidFill>
                <a:latin typeface="Franklin Gothic Book"/>
                <a:cs typeface="Franklin Gothic Book"/>
              </a:rPr>
              <a:t>Jukuntla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786550" y="6552692"/>
            <a:ext cx="203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98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B4F11DB8-5013-311F-C7D7-16B43F6E9F1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8375B2B-41B8-3C08-4E41-B997C414C6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98</a:t>
            </a:fld>
            <a:endParaRPr lang="en-IN" spc="-25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2837" y="1976437"/>
            <a:ext cx="466725" cy="466725"/>
            <a:chOff x="3652837" y="1976437"/>
            <a:chExt cx="466725" cy="466725"/>
          </a:xfrm>
        </p:grpSpPr>
        <p:sp>
          <p:nvSpPr>
            <p:cNvPr id="3" name="object 3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12"/>
                  </a:lnTo>
                  <a:lnTo>
                    <a:pt x="139838" y="17858"/>
                  </a:lnTo>
                  <a:lnTo>
                    <a:pt x="101017" y="38844"/>
                  </a:lnTo>
                  <a:lnTo>
                    <a:pt x="67151" y="66675"/>
                  </a:lnTo>
                  <a:lnTo>
                    <a:pt x="39179" y="100458"/>
                  </a:lnTo>
                  <a:lnTo>
                    <a:pt x="18036" y="139302"/>
                  </a:lnTo>
                  <a:lnTo>
                    <a:pt x="4664" y="182313"/>
                  </a:lnTo>
                  <a:lnTo>
                    <a:pt x="0" y="228600"/>
                  </a:lnTo>
                  <a:lnTo>
                    <a:pt x="4664" y="274519"/>
                  </a:lnTo>
                  <a:lnTo>
                    <a:pt x="18036" y="317361"/>
                  </a:lnTo>
                  <a:lnTo>
                    <a:pt x="39179" y="356181"/>
                  </a:lnTo>
                  <a:lnTo>
                    <a:pt x="67151" y="390047"/>
                  </a:lnTo>
                  <a:lnTo>
                    <a:pt x="101017" y="418020"/>
                  </a:lnTo>
                  <a:lnTo>
                    <a:pt x="139838" y="439162"/>
                  </a:lnTo>
                  <a:lnTo>
                    <a:pt x="182679" y="452534"/>
                  </a:lnTo>
                  <a:lnTo>
                    <a:pt x="228600" y="457200"/>
                  </a:lnTo>
                  <a:lnTo>
                    <a:pt x="274885" y="452534"/>
                  </a:lnTo>
                  <a:lnTo>
                    <a:pt x="317896" y="439162"/>
                  </a:lnTo>
                  <a:lnTo>
                    <a:pt x="356740" y="418020"/>
                  </a:lnTo>
                  <a:lnTo>
                    <a:pt x="390525" y="390047"/>
                  </a:lnTo>
                  <a:lnTo>
                    <a:pt x="418354" y="356181"/>
                  </a:lnTo>
                  <a:lnTo>
                    <a:pt x="439339" y="317361"/>
                  </a:lnTo>
                  <a:lnTo>
                    <a:pt x="452586" y="274519"/>
                  </a:lnTo>
                  <a:lnTo>
                    <a:pt x="457200" y="228600"/>
                  </a:lnTo>
                  <a:lnTo>
                    <a:pt x="452586" y="182313"/>
                  </a:lnTo>
                  <a:lnTo>
                    <a:pt x="439339" y="139302"/>
                  </a:lnTo>
                  <a:lnTo>
                    <a:pt x="418354" y="100458"/>
                  </a:lnTo>
                  <a:lnTo>
                    <a:pt x="390525" y="66675"/>
                  </a:lnTo>
                  <a:lnTo>
                    <a:pt x="356740" y="38844"/>
                  </a:lnTo>
                  <a:lnTo>
                    <a:pt x="317896" y="17858"/>
                  </a:lnTo>
                  <a:lnTo>
                    <a:pt x="274885" y="4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7600" y="1981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885" y="4613"/>
                  </a:lnTo>
                  <a:lnTo>
                    <a:pt x="317896" y="17859"/>
                  </a:lnTo>
                  <a:lnTo>
                    <a:pt x="356741" y="38844"/>
                  </a:lnTo>
                  <a:lnTo>
                    <a:pt x="390525" y="66675"/>
                  </a:lnTo>
                  <a:lnTo>
                    <a:pt x="418355" y="100458"/>
                  </a:lnTo>
                  <a:lnTo>
                    <a:pt x="439340" y="139303"/>
                  </a:lnTo>
                  <a:lnTo>
                    <a:pt x="452586" y="182314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0" y="209042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679"/>
                </a:lnTo>
                <a:lnTo>
                  <a:pt x="18037" y="139838"/>
                </a:lnTo>
                <a:lnTo>
                  <a:pt x="39179" y="101017"/>
                </a:lnTo>
                <a:lnTo>
                  <a:pt x="67151" y="67151"/>
                </a:lnTo>
                <a:lnTo>
                  <a:pt x="101017" y="39179"/>
                </a:lnTo>
                <a:lnTo>
                  <a:pt x="139838" y="18037"/>
                </a:lnTo>
                <a:lnTo>
                  <a:pt x="182679" y="4665"/>
                </a:lnTo>
                <a:lnTo>
                  <a:pt x="228600" y="0"/>
                </a:lnTo>
                <a:lnTo>
                  <a:pt x="274520" y="4665"/>
                </a:lnTo>
                <a:lnTo>
                  <a:pt x="317361" y="18037"/>
                </a:lnTo>
                <a:lnTo>
                  <a:pt x="356182" y="39179"/>
                </a:lnTo>
                <a:lnTo>
                  <a:pt x="390048" y="67151"/>
                </a:lnTo>
                <a:lnTo>
                  <a:pt x="418020" y="101017"/>
                </a:lnTo>
                <a:lnTo>
                  <a:pt x="439162" y="139838"/>
                </a:lnTo>
                <a:lnTo>
                  <a:pt x="452534" y="182679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1" y="2623820"/>
            <a:ext cx="16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2637" y="2662237"/>
            <a:ext cx="1000125" cy="1228725"/>
            <a:chOff x="2052637" y="2662237"/>
            <a:chExt cx="1000125" cy="1228725"/>
          </a:xfrm>
        </p:grpSpPr>
        <p:sp>
          <p:nvSpPr>
            <p:cNvPr id="9" name="object 9"/>
            <p:cNvSpPr/>
            <p:nvPr/>
          </p:nvSpPr>
          <p:spPr>
            <a:xfrm>
              <a:off x="25908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314" y="452534"/>
                  </a:lnTo>
                  <a:lnTo>
                    <a:pt x="139303" y="439162"/>
                  </a:lnTo>
                  <a:lnTo>
                    <a:pt x="100458" y="418020"/>
                  </a:lnTo>
                  <a:lnTo>
                    <a:pt x="66675" y="390048"/>
                  </a:lnTo>
                  <a:lnTo>
                    <a:pt x="38844" y="356182"/>
                  </a:lnTo>
                  <a:lnTo>
                    <a:pt x="17859" y="317361"/>
                  </a:lnTo>
                  <a:lnTo>
                    <a:pt x="4613" y="274520"/>
                  </a:lnTo>
                  <a:lnTo>
                    <a:pt x="0" y="228600"/>
                  </a:lnTo>
                  <a:lnTo>
                    <a:pt x="4613" y="182314"/>
                  </a:lnTo>
                  <a:lnTo>
                    <a:pt x="17859" y="139303"/>
                  </a:lnTo>
                  <a:lnTo>
                    <a:pt x="38844" y="100458"/>
                  </a:lnTo>
                  <a:lnTo>
                    <a:pt x="66675" y="66675"/>
                  </a:lnTo>
                  <a:lnTo>
                    <a:pt x="100458" y="38844"/>
                  </a:lnTo>
                  <a:lnTo>
                    <a:pt x="139303" y="17859"/>
                  </a:lnTo>
                  <a:lnTo>
                    <a:pt x="182314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74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43201" y="277622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8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6200" y="3233420"/>
            <a:ext cx="15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9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314" y="452534"/>
                </a:lnTo>
                <a:lnTo>
                  <a:pt x="139303" y="439162"/>
                </a:lnTo>
                <a:lnTo>
                  <a:pt x="100458" y="418020"/>
                </a:lnTo>
                <a:lnTo>
                  <a:pt x="66675" y="390048"/>
                </a:lnTo>
                <a:lnTo>
                  <a:pt x="38844" y="356182"/>
                </a:lnTo>
                <a:lnTo>
                  <a:pt x="17859" y="317361"/>
                </a:lnTo>
                <a:lnTo>
                  <a:pt x="4613" y="274520"/>
                </a:lnTo>
                <a:lnTo>
                  <a:pt x="0" y="228600"/>
                </a:lnTo>
                <a:lnTo>
                  <a:pt x="4613" y="182314"/>
                </a:lnTo>
                <a:lnTo>
                  <a:pt x="17859" y="139303"/>
                </a:lnTo>
                <a:lnTo>
                  <a:pt x="38844" y="100458"/>
                </a:lnTo>
                <a:lnTo>
                  <a:pt x="66675" y="66675"/>
                </a:lnTo>
                <a:lnTo>
                  <a:pt x="100458" y="38844"/>
                </a:lnTo>
                <a:lnTo>
                  <a:pt x="139303" y="17859"/>
                </a:lnTo>
                <a:lnTo>
                  <a:pt x="182314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0" y="414782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24237" y="5710237"/>
            <a:ext cx="466725" cy="466725"/>
            <a:chOff x="3424237" y="5710237"/>
            <a:chExt cx="466725" cy="466725"/>
          </a:xfrm>
        </p:grpSpPr>
        <p:sp>
          <p:nvSpPr>
            <p:cNvPr id="17" name="object 17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4"/>
                  </a:lnTo>
                  <a:lnTo>
                    <a:pt x="139838" y="18037"/>
                  </a:lnTo>
                  <a:lnTo>
                    <a:pt x="101017" y="39178"/>
                  </a:lnTo>
                  <a:lnTo>
                    <a:pt x="67151" y="67150"/>
                  </a:lnTo>
                  <a:lnTo>
                    <a:pt x="39179" y="101016"/>
                  </a:lnTo>
                  <a:lnTo>
                    <a:pt x="18036" y="139838"/>
                  </a:lnTo>
                  <a:lnTo>
                    <a:pt x="4664" y="182678"/>
                  </a:lnTo>
                  <a:lnTo>
                    <a:pt x="0" y="228599"/>
                  </a:lnTo>
                  <a:lnTo>
                    <a:pt x="4664" y="274520"/>
                  </a:lnTo>
                  <a:lnTo>
                    <a:pt x="18036" y="317360"/>
                  </a:lnTo>
                  <a:lnTo>
                    <a:pt x="39179" y="356182"/>
                  </a:lnTo>
                  <a:lnTo>
                    <a:pt x="67151" y="390047"/>
                  </a:lnTo>
                  <a:lnTo>
                    <a:pt x="101017" y="418019"/>
                  </a:lnTo>
                  <a:lnTo>
                    <a:pt x="139838" y="439161"/>
                  </a:lnTo>
                  <a:lnTo>
                    <a:pt x="182679" y="452534"/>
                  </a:lnTo>
                  <a:lnTo>
                    <a:pt x="228600" y="457199"/>
                  </a:lnTo>
                  <a:lnTo>
                    <a:pt x="274885" y="452534"/>
                  </a:lnTo>
                  <a:lnTo>
                    <a:pt x="317896" y="439161"/>
                  </a:lnTo>
                  <a:lnTo>
                    <a:pt x="356740" y="418019"/>
                  </a:lnTo>
                  <a:lnTo>
                    <a:pt x="390525" y="390047"/>
                  </a:lnTo>
                  <a:lnTo>
                    <a:pt x="418354" y="356182"/>
                  </a:lnTo>
                  <a:lnTo>
                    <a:pt x="439339" y="317360"/>
                  </a:lnTo>
                  <a:lnTo>
                    <a:pt x="452586" y="274520"/>
                  </a:lnTo>
                  <a:lnTo>
                    <a:pt x="457200" y="228599"/>
                  </a:lnTo>
                  <a:lnTo>
                    <a:pt x="452586" y="182678"/>
                  </a:lnTo>
                  <a:lnTo>
                    <a:pt x="439339" y="139838"/>
                  </a:lnTo>
                  <a:lnTo>
                    <a:pt x="418354" y="101016"/>
                  </a:lnTo>
                  <a:lnTo>
                    <a:pt x="390525" y="67150"/>
                  </a:lnTo>
                  <a:lnTo>
                    <a:pt x="356740" y="39178"/>
                  </a:lnTo>
                  <a:lnTo>
                    <a:pt x="317896" y="18037"/>
                  </a:lnTo>
                  <a:lnTo>
                    <a:pt x="274885" y="46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000" y="5715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679"/>
                  </a:lnTo>
                  <a:lnTo>
                    <a:pt x="18037" y="139838"/>
                  </a:lnTo>
                  <a:lnTo>
                    <a:pt x="39179" y="101017"/>
                  </a:lnTo>
                  <a:lnTo>
                    <a:pt x="67151" y="67151"/>
                  </a:lnTo>
                  <a:lnTo>
                    <a:pt x="101017" y="39179"/>
                  </a:lnTo>
                  <a:lnTo>
                    <a:pt x="139838" y="18037"/>
                  </a:lnTo>
                  <a:lnTo>
                    <a:pt x="182679" y="4665"/>
                  </a:lnTo>
                  <a:lnTo>
                    <a:pt x="228600" y="0"/>
                  </a:lnTo>
                  <a:lnTo>
                    <a:pt x="274885" y="4665"/>
                  </a:lnTo>
                  <a:lnTo>
                    <a:pt x="317896" y="18037"/>
                  </a:lnTo>
                  <a:lnTo>
                    <a:pt x="356741" y="39179"/>
                  </a:lnTo>
                  <a:lnTo>
                    <a:pt x="390525" y="67151"/>
                  </a:lnTo>
                  <a:lnTo>
                    <a:pt x="418355" y="101017"/>
                  </a:lnTo>
                  <a:lnTo>
                    <a:pt x="439340" y="139838"/>
                  </a:lnTo>
                  <a:lnTo>
                    <a:pt x="452586" y="182679"/>
                  </a:lnTo>
                  <a:lnTo>
                    <a:pt x="457200" y="228600"/>
                  </a:lnTo>
                  <a:lnTo>
                    <a:pt x="452586" y="274520"/>
                  </a:lnTo>
                  <a:lnTo>
                    <a:pt x="439340" y="317361"/>
                  </a:lnTo>
                  <a:lnTo>
                    <a:pt x="418355" y="356182"/>
                  </a:lnTo>
                  <a:lnTo>
                    <a:pt x="390525" y="390048"/>
                  </a:lnTo>
                  <a:lnTo>
                    <a:pt x="356741" y="418020"/>
                  </a:lnTo>
                  <a:lnTo>
                    <a:pt x="317896" y="439162"/>
                  </a:lnTo>
                  <a:lnTo>
                    <a:pt x="274885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5200" y="5791200"/>
              <a:ext cx="304800" cy="368300"/>
            </a:xfrm>
            <a:custGeom>
              <a:avLst/>
              <a:gdLst/>
              <a:ahLst/>
              <a:cxnLst/>
              <a:rect l="l" t="t" r="r" b="b"/>
              <a:pathLst>
                <a:path w="304800" h="368300">
                  <a:moveTo>
                    <a:pt x="304800" y="0"/>
                  </a:moveTo>
                  <a:lnTo>
                    <a:pt x="0" y="0"/>
                  </a:lnTo>
                  <a:lnTo>
                    <a:pt x="0" y="368299"/>
                  </a:lnTo>
                  <a:lnTo>
                    <a:pt x="304800" y="3682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1401" y="58242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52837" y="3576637"/>
            <a:ext cx="1000125" cy="2143125"/>
            <a:chOff x="3652837" y="3576637"/>
            <a:chExt cx="1000125" cy="2143125"/>
          </a:xfrm>
        </p:grpSpPr>
        <p:sp>
          <p:nvSpPr>
            <p:cNvPr id="22" name="object 22"/>
            <p:cNvSpPr/>
            <p:nvPr/>
          </p:nvSpPr>
          <p:spPr>
            <a:xfrm>
              <a:off x="396240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0"/>
                  </a:moveTo>
                  <a:lnTo>
                    <a:pt x="6096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600" y="4495800"/>
              <a:ext cx="990600" cy="1219200"/>
            </a:xfrm>
            <a:custGeom>
              <a:avLst/>
              <a:gdLst/>
              <a:ahLst/>
              <a:cxnLst/>
              <a:rect l="l" t="t" r="r" b="b"/>
              <a:pathLst>
                <a:path w="990600" h="1219200">
                  <a:moveTo>
                    <a:pt x="990600" y="0"/>
                  </a:moveTo>
                  <a:lnTo>
                    <a:pt x="0" y="1219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84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7200" y="51384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211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560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182679" y="452534"/>
                </a:lnTo>
                <a:lnTo>
                  <a:pt x="139838" y="439162"/>
                </a:lnTo>
                <a:lnTo>
                  <a:pt x="101017" y="418020"/>
                </a:lnTo>
                <a:lnTo>
                  <a:pt x="67151" y="390048"/>
                </a:lnTo>
                <a:lnTo>
                  <a:pt x="39179" y="356182"/>
                </a:lnTo>
                <a:lnTo>
                  <a:pt x="18037" y="317361"/>
                </a:lnTo>
                <a:lnTo>
                  <a:pt x="4665" y="274520"/>
                </a:lnTo>
                <a:lnTo>
                  <a:pt x="0" y="228600"/>
                </a:lnTo>
                <a:lnTo>
                  <a:pt x="4665" y="182314"/>
                </a:lnTo>
                <a:lnTo>
                  <a:pt x="18037" y="139303"/>
                </a:lnTo>
                <a:lnTo>
                  <a:pt x="39179" y="100458"/>
                </a:lnTo>
                <a:lnTo>
                  <a:pt x="67151" y="66675"/>
                </a:lnTo>
                <a:lnTo>
                  <a:pt x="101017" y="38844"/>
                </a:lnTo>
                <a:lnTo>
                  <a:pt x="139838" y="17859"/>
                </a:lnTo>
                <a:lnTo>
                  <a:pt x="182679" y="4613"/>
                </a:lnTo>
                <a:lnTo>
                  <a:pt x="228600" y="0"/>
                </a:lnTo>
                <a:lnTo>
                  <a:pt x="274520" y="4613"/>
                </a:lnTo>
                <a:lnTo>
                  <a:pt x="317361" y="17859"/>
                </a:lnTo>
                <a:lnTo>
                  <a:pt x="356182" y="38844"/>
                </a:lnTo>
                <a:lnTo>
                  <a:pt x="390048" y="66675"/>
                </a:lnTo>
                <a:lnTo>
                  <a:pt x="418020" y="100458"/>
                </a:lnTo>
                <a:lnTo>
                  <a:pt x="439162" y="139303"/>
                </a:lnTo>
                <a:lnTo>
                  <a:pt x="452534" y="182314"/>
                </a:lnTo>
                <a:lnTo>
                  <a:pt x="457200" y="228600"/>
                </a:lnTo>
                <a:lnTo>
                  <a:pt x="452534" y="274520"/>
                </a:lnTo>
                <a:lnTo>
                  <a:pt x="439162" y="317361"/>
                </a:lnTo>
                <a:lnTo>
                  <a:pt x="418020" y="356182"/>
                </a:lnTo>
                <a:lnTo>
                  <a:pt x="390048" y="390048"/>
                </a:lnTo>
                <a:lnTo>
                  <a:pt x="356182" y="418020"/>
                </a:lnTo>
                <a:lnTo>
                  <a:pt x="317361" y="439162"/>
                </a:lnTo>
                <a:lnTo>
                  <a:pt x="274520" y="452534"/>
                </a:lnTo>
                <a:lnTo>
                  <a:pt x="228600" y="4572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48001" y="41478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62237" y="3576637"/>
            <a:ext cx="1304925" cy="2143125"/>
            <a:chOff x="2662237" y="3576637"/>
            <a:chExt cx="1304925" cy="2143125"/>
          </a:xfrm>
        </p:grpSpPr>
        <p:sp>
          <p:nvSpPr>
            <p:cNvPr id="29" name="object 29"/>
            <p:cNvSpPr/>
            <p:nvPr/>
          </p:nvSpPr>
          <p:spPr>
            <a:xfrm>
              <a:off x="3048000" y="3581400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7000" y="4953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457200"/>
                  </a:moveTo>
                  <a:lnTo>
                    <a:pt x="182679" y="452534"/>
                  </a:lnTo>
                  <a:lnTo>
                    <a:pt x="139838" y="439162"/>
                  </a:lnTo>
                  <a:lnTo>
                    <a:pt x="101017" y="418020"/>
                  </a:lnTo>
                  <a:lnTo>
                    <a:pt x="67151" y="390048"/>
                  </a:lnTo>
                  <a:lnTo>
                    <a:pt x="39179" y="356182"/>
                  </a:lnTo>
                  <a:lnTo>
                    <a:pt x="18037" y="317361"/>
                  </a:lnTo>
                  <a:lnTo>
                    <a:pt x="4665" y="274520"/>
                  </a:lnTo>
                  <a:lnTo>
                    <a:pt x="0" y="228600"/>
                  </a:lnTo>
                  <a:lnTo>
                    <a:pt x="4665" y="182314"/>
                  </a:lnTo>
                  <a:lnTo>
                    <a:pt x="18037" y="139303"/>
                  </a:lnTo>
                  <a:lnTo>
                    <a:pt x="39179" y="100458"/>
                  </a:lnTo>
                  <a:lnTo>
                    <a:pt x="67151" y="66675"/>
                  </a:lnTo>
                  <a:lnTo>
                    <a:pt x="101017" y="38844"/>
                  </a:lnTo>
                  <a:lnTo>
                    <a:pt x="139838" y="17859"/>
                  </a:lnTo>
                  <a:lnTo>
                    <a:pt x="182679" y="4613"/>
                  </a:lnTo>
                  <a:lnTo>
                    <a:pt x="228600" y="0"/>
                  </a:lnTo>
                  <a:lnTo>
                    <a:pt x="274520" y="4613"/>
                  </a:lnTo>
                  <a:lnTo>
                    <a:pt x="317361" y="17859"/>
                  </a:lnTo>
                  <a:lnTo>
                    <a:pt x="356182" y="38844"/>
                  </a:lnTo>
                  <a:lnTo>
                    <a:pt x="390048" y="66675"/>
                  </a:lnTo>
                  <a:lnTo>
                    <a:pt x="418020" y="100458"/>
                  </a:lnTo>
                  <a:lnTo>
                    <a:pt x="439162" y="139303"/>
                  </a:lnTo>
                  <a:lnTo>
                    <a:pt x="452534" y="182314"/>
                  </a:lnTo>
                  <a:lnTo>
                    <a:pt x="457200" y="228600"/>
                  </a:lnTo>
                  <a:lnTo>
                    <a:pt x="452534" y="274520"/>
                  </a:lnTo>
                  <a:lnTo>
                    <a:pt x="439162" y="317361"/>
                  </a:lnTo>
                  <a:lnTo>
                    <a:pt x="418020" y="356182"/>
                  </a:lnTo>
                  <a:lnTo>
                    <a:pt x="390048" y="390048"/>
                  </a:lnTo>
                  <a:lnTo>
                    <a:pt x="356182" y="418020"/>
                  </a:lnTo>
                  <a:lnTo>
                    <a:pt x="317361" y="439162"/>
                  </a:lnTo>
                  <a:lnTo>
                    <a:pt x="274520" y="452534"/>
                  </a:lnTo>
                  <a:lnTo>
                    <a:pt x="228600" y="457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95600" y="449580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228600" y="0"/>
                  </a:moveTo>
                  <a:lnTo>
                    <a:pt x="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5600" y="541020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0"/>
                  </a:moveTo>
                  <a:lnTo>
                    <a:pt x="7620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01670" y="35382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80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81237" y="2433637"/>
            <a:ext cx="2676525" cy="1000125"/>
            <a:chOff x="2281237" y="2433637"/>
            <a:chExt cx="2676525" cy="1000125"/>
          </a:xfrm>
        </p:grpSpPr>
        <p:sp>
          <p:nvSpPr>
            <p:cNvPr id="35" name="object 35"/>
            <p:cNvSpPr/>
            <p:nvPr/>
          </p:nvSpPr>
          <p:spPr>
            <a:xfrm>
              <a:off x="3886200" y="2438400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0" y="0"/>
                  </a:moveTo>
                  <a:lnTo>
                    <a:pt x="1066800" y="76200"/>
                  </a:lnTo>
                </a:path>
                <a:path w="1066800" h="685800">
                  <a:moveTo>
                    <a:pt x="0" y="0"/>
                  </a:moveTo>
                  <a:lnTo>
                    <a:pt x="76200" y="685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9400" y="2438400"/>
              <a:ext cx="1066800" cy="228600"/>
            </a:xfrm>
            <a:custGeom>
              <a:avLst/>
              <a:gdLst/>
              <a:ahLst/>
              <a:cxnLst/>
              <a:rect l="l" t="t" r="r" b="b"/>
              <a:pathLst>
                <a:path w="1066800" h="228600">
                  <a:moveTo>
                    <a:pt x="1066800" y="0"/>
                  </a:moveTo>
                  <a:lnTo>
                    <a:pt x="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6000" y="31242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533400" y="0"/>
                  </a:moveTo>
                  <a:lnTo>
                    <a:pt x="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8601" y="6052820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Goal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92068" y="4605020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97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9400" y="5062220"/>
            <a:ext cx="540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101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2270" y="1831340"/>
            <a:ext cx="54610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44450" algn="r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75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3068" y="2242820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81200" y="3081020"/>
            <a:ext cx="464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111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99392" y="5957823"/>
            <a:ext cx="51562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155" dirty="0">
                <a:latin typeface="Verdana"/>
                <a:cs typeface="Verdana"/>
              </a:rPr>
              <a:t>f(n)</a:t>
            </a:r>
            <a:r>
              <a:rPr sz="1900" b="1" i="1" spc="-385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=</a:t>
            </a:r>
            <a:r>
              <a:rPr sz="1900" b="1" i="1" spc="-330" dirty="0">
                <a:latin typeface="Verdana"/>
                <a:cs typeface="Verdana"/>
              </a:rPr>
              <a:t> </a:t>
            </a:r>
            <a:r>
              <a:rPr sz="1900" b="1" i="1" dirty="0">
                <a:latin typeface="Verdana"/>
                <a:cs typeface="Verdana"/>
              </a:rPr>
              <a:t>h</a:t>
            </a:r>
            <a:r>
              <a:rPr sz="1900" b="1" i="1" spc="-395" dirty="0">
                <a:latin typeface="Verdana"/>
                <a:cs typeface="Verdana"/>
              </a:rPr>
              <a:t> </a:t>
            </a:r>
            <a:r>
              <a:rPr sz="1800" b="1" spc="-60" dirty="0">
                <a:latin typeface="Tahoma"/>
                <a:cs typeface="Tahoma"/>
              </a:rPr>
              <a:t>(</a:t>
            </a:r>
            <a:r>
              <a:rPr sz="1900" b="1" i="1" spc="-60" dirty="0">
                <a:latin typeface="Verdana"/>
                <a:cs typeface="Verdana"/>
              </a:rPr>
              <a:t>n</a:t>
            </a:r>
            <a:r>
              <a:rPr sz="1800" b="1" spc="-60" dirty="0">
                <a:latin typeface="Tahoma"/>
                <a:cs typeface="Tahoma"/>
              </a:rPr>
              <a:t>)</a:t>
            </a:r>
            <a:r>
              <a:rPr sz="1800" b="1" spc="-14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straight-</a:t>
            </a:r>
            <a:r>
              <a:rPr sz="1800" b="1" dirty="0">
                <a:latin typeface="Tahoma"/>
                <a:cs typeface="Tahoma"/>
              </a:rPr>
              <a:t>line</a:t>
            </a:r>
            <a:r>
              <a:rPr sz="1800" b="1" spc="-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distance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heuristic</a:t>
            </a:r>
            <a:endParaRPr sz="1800">
              <a:latin typeface="Tahoma"/>
              <a:cs typeface="Tahoma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640285" y="1800315"/>
          <a:ext cx="383857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State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Heuristic:</a:t>
                      </a:r>
                      <a:r>
                        <a:rPr sz="1800" b="1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h(n)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366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B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374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C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329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244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253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178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193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98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3651250" y="2893060"/>
            <a:ext cx="1229360" cy="2974340"/>
            <a:chOff x="3651250" y="2893060"/>
            <a:chExt cx="1229360" cy="2974340"/>
          </a:xfrm>
        </p:grpSpPr>
        <p:sp>
          <p:nvSpPr>
            <p:cNvPr id="47" name="object 47"/>
            <p:cNvSpPr/>
            <p:nvPr/>
          </p:nvSpPr>
          <p:spPr>
            <a:xfrm>
              <a:off x="3651250" y="2893059"/>
              <a:ext cx="1229360" cy="2974340"/>
            </a:xfrm>
            <a:custGeom>
              <a:avLst/>
              <a:gdLst/>
              <a:ahLst/>
              <a:cxnLst/>
              <a:rect l="l" t="t" r="r" b="b"/>
              <a:pathLst>
                <a:path w="1229360" h="2974340">
                  <a:moveTo>
                    <a:pt x="69850" y="2918460"/>
                  </a:moveTo>
                  <a:lnTo>
                    <a:pt x="0" y="2890520"/>
                  </a:lnTo>
                  <a:lnTo>
                    <a:pt x="6350" y="2974340"/>
                  </a:lnTo>
                  <a:lnTo>
                    <a:pt x="69850" y="2918460"/>
                  </a:lnTo>
                  <a:close/>
                </a:path>
                <a:path w="1229360" h="2974340">
                  <a:moveTo>
                    <a:pt x="721360" y="1243330"/>
                  </a:moveTo>
                  <a:lnTo>
                    <a:pt x="713727" y="1239520"/>
                  </a:lnTo>
                  <a:lnTo>
                    <a:pt x="708660" y="1248410"/>
                  </a:lnTo>
                  <a:lnTo>
                    <a:pt x="717537" y="1252220"/>
                  </a:lnTo>
                  <a:lnTo>
                    <a:pt x="721360" y="1243330"/>
                  </a:lnTo>
                  <a:close/>
                </a:path>
                <a:path w="1229360" h="2974340">
                  <a:moveTo>
                    <a:pt x="728967" y="1225550"/>
                  </a:moveTo>
                  <a:lnTo>
                    <a:pt x="720077" y="1221740"/>
                  </a:lnTo>
                  <a:lnTo>
                    <a:pt x="716267" y="1230630"/>
                  </a:lnTo>
                  <a:lnTo>
                    <a:pt x="725157" y="1234440"/>
                  </a:lnTo>
                  <a:lnTo>
                    <a:pt x="728967" y="1225550"/>
                  </a:lnTo>
                  <a:close/>
                </a:path>
                <a:path w="1229360" h="2974340">
                  <a:moveTo>
                    <a:pt x="736600" y="1206500"/>
                  </a:moveTo>
                  <a:lnTo>
                    <a:pt x="727710" y="1203960"/>
                  </a:lnTo>
                  <a:lnTo>
                    <a:pt x="723900" y="1212850"/>
                  </a:lnTo>
                  <a:lnTo>
                    <a:pt x="732777" y="1215390"/>
                  </a:lnTo>
                  <a:lnTo>
                    <a:pt x="736600" y="1206500"/>
                  </a:lnTo>
                  <a:close/>
                </a:path>
                <a:path w="1229360" h="2974340">
                  <a:moveTo>
                    <a:pt x="744220" y="1188720"/>
                  </a:moveTo>
                  <a:lnTo>
                    <a:pt x="735330" y="1184910"/>
                  </a:lnTo>
                  <a:lnTo>
                    <a:pt x="731520" y="1193800"/>
                  </a:lnTo>
                  <a:lnTo>
                    <a:pt x="740410" y="1197610"/>
                  </a:lnTo>
                  <a:lnTo>
                    <a:pt x="744220" y="1188720"/>
                  </a:lnTo>
                  <a:close/>
                </a:path>
                <a:path w="1229360" h="2974340">
                  <a:moveTo>
                    <a:pt x="750557" y="1170940"/>
                  </a:moveTo>
                  <a:lnTo>
                    <a:pt x="741667" y="1167130"/>
                  </a:lnTo>
                  <a:lnTo>
                    <a:pt x="739127" y="1176020"/>
                  </a:lnTo>
                  <a:lnTo>
                    <a:pt x="746747" y="1179830"/>
                  </a:lnTo>
                  <a:lnTo>
                    <a:pt x="750557" y="1170940"/>
                  </a:lnTo>
                  <a:close/>
                </a:path>
                <a:path w="1229360" h="2974340">
                  <a:moveTo>
                    <a:pt x="758177" y="1153160"/>
                  </a:moveTo>
                  <a:lnTo>
                    <a:pt x="749287" y="1149350"/>
                  </a:lnTo>
                  <a:lnTo>
                    <a:pt x="746760" y="1158240"/>
                  </a:lnTo>
                  <a:lnTo>
                    <a:pt x="754367" y="1162050"/>
                  </a:lnTo>
                  <a:lnTo>
                    <a:pt x="758177" y="1153160"/>
                  </a:lnTo>
                  <a:close/>
                </a:path>
                <a:path w="1229360" h="2974340">
                  <a:moveTo>
                    <a:pt x="765810" y="1135380"/>
                  </a:moveTo>
                  <a:lnTo>
                    <a:pt x="756907" y="1131570"/>
                  </a:lnTo>
                  <a:lnTo>
                    <a:pt x="753110" y="1140460"/>
                  </a:lnTo>
                  <a:lnTo>
                    <a:pt x="761987" y="1144270"/>
                  </a:lnTo>
                  <a:lnTo>
                    <a:pt x="765810" y="1135380"/>
                  </a:lnTo>
                  <a:close/>
                </a:path>
                <a:path w="1229360" h="2974340">
                  <a:moveTo>
                    <a:pt x="773417" y="1117600"/>
                  </a:moveTo>
                  <a:lnTo>
                    <a:pt x="764527" y="1113790"/>
                  </a:lnTo>
                  <a:lnTo>
                    <a:pt x="760717" y="1122680"/>
                  </a:lnTo>
                  <a:lnTo>
                    <a:pt x="769607" y="1126490"/>
                  </a:lnTo>
                  <a:lnTo>
                    <a:pt x="773417" y="1117600"/>
                  </a:lnTo>
                  <a:close/>
                </a:path>
                <a:path w="1229360" h="2974340">
                  <a:moveTo>
                    <a:pt x="781050" y="1099820"/>
                  </a:moveTo>
                  <a:lnTo>
                    <a:pt x="772160" y="1096010"/>
                  </a:lnTo>
                  <a:lnTo>
                    <a:pt x="768350" y="1104900"/>
                  </a:lnTo>
                  <a:lnTo>
                    <a:pt x="777227" y="1108710"/>
                  </a:lnTo>
                  <a:lnTo>
                    <a:pt x="781050" y="1099820"/>
                  </a:lnTo>
                  <a:close/>
                </a:path>
                <a:path w="1229360" h="2974340">
                  <a:moveTo>
                    <a:pt x="787400" y="1080770"/>
                  </a:moveTo>
                  <a:lnTo>
                    <a:pt x="779780" y="1078230"/>
                  </a:lnTo>
                  <a:lnTo>
                    <a:pt x="775970" y="1087120"/>
                  </a:lnTo>
                  <a:lnTo>
                    <a:pt x="784860" y="1090930"/>
                  </a:lnTo>
                  <a:lnTo>
                    <a:pt x="787400" y="1080770"/>
                  </a:lnTo>
                  <a:close/>
                </a:path>
                <a:path w="1229360" h="2974340">
                  <a:moveTo>
                    <a:pt x="795007" y="1062990"/>
                  </a:moveTo>
                  <a:lnTo>
                    <a:pt x="786117" y="1059180"/>
                  </a:lnTo>
                  <a:lnTo>
                    <a:pt x="783577" y="1069340"/>
                  </a:lnTo>
                  <a:lnTo>
                    <a:pt x="791197" y="1071880"/>
                  </a:lnTo>
                  <a:lnTo>
                    <a:pt x="795007" y="1062990"/>
                  </a:lnTo>
                  <a:close/>
                </a:path>
                <a:path w="1229360" h="2974340">
                  <a:moveTo>
                    <a:pt x="802627" y="1045210"/>
                  </a:moveTo>
                  <a:lnTo>
                    <a:pt x="793737" y="1041400"/>
                  </a:lnTo>
                  <a:lnTo>
                    <a:pt x="789927" y="1050290"/>
                  </a:lnTo>
                  <a:lnTo>
                    <a:pt x="798817" y="1054100"/>
                  </a:lnTo>
                  <a:lnTo>
                    <a:pt x="802627" y="1045210"/>
                  </a:lnTo>
                  <a:close/>
                </a:path>
                <a:path w="1229360" h="2974340">
                  <a:moveTo>
                    <a:pt x="810260" y="1027430"/>
                  </a:moveTo>
                  <a:lnTo>
                    <a:pt x="801357" y="1023620"/>
                  </a:lnTo>
                  <a:lnTo>
                    <a:pt x="797560" y="1032510"/>
                  </a:lnTo>
                  <a:lnTo>
                    <a:pt x="806437" y="1036320"/>
                  </a:lnTo>
                  <a:lnTo>
                    <a:pt x="810260" y="1027430"/>
                  </a:lnTo>
                  <a:close/>
                </a:path>
                <a:path w="1229360" h="2974340">
                  <a:moveTo>
                    <a:pt x="817867" y="1009650"/>
                  </a:moveTo>
                  <a:lnTo>
                    <a:pt x="808977" y="1005840"/>
                  </a:lnTo>
                  <a:lnTo>
                    <a:pt x="805167" y="1014730"/>
                  </a:lnTo>
                  <a:lnTo>
                    <a:pt x="814057" y="1018540"/>
                  </a:lnTo>
                  <a:lnTo>
                    <a:pt x="817867" y="1009650"/>
                  </a:lnTo>
                  <a:close/>
                </a:path>
                <a:path w="1229360" h="2974340">
                  <a:moveTo>
                    <a:pt x="824230" y="991870"/>
                  </a:moveTo>
                  <a:lnTo>
                    <a:pt x="816610" y="988060"/>
                  </a:lnTo>
                  <a:lnTo>
                    <a:pt x="812800" y="996950"/>
                  </a:lnTo>
                  <a:lnTo>
                    <a:pt x="821677" y="1000760"/>
                  </a:lnTo>
                  <a:lnTo>
                    <a:pt x="824230" y="991870"/>
                  </a:lnTo>
                  <a:close/>
                </a:path>
                <a:path w="1229360" h="2974340">
                  <a:moveTo>
                    <a:pt x="831850" y="974090"/>
                  </a:moveTo>
                  <a:lnTo>
                    <a:pt x="822960" y="970280"/>
                  </a:lnTo>
                  <a:lnTo>
                    <a:pt x="819150" y="979170"/>
                  </a:lnTo>
                  <a:lnTo>
                    <a:pt x="828027" y="982980"/>
                  </a:lnTo>
                  <a:lnTo>
                    <a:pt x="831850" y="974090"/>
                  </a:lnTo>
                  <a:close/>
                </a:path>
                <a:path w="1229360" h="2974340">
                  <a:moveTo>
                    <a:pt x="839470" y="956310"/>
                  </a:moveTo>
                  <a:lnTo>
                    <a:pt x="830580" y="952500"/>
                  </a:lnTo>
                  <a:lnTo>
                    <a:pt x="826770" y="961390"/>
                  </a:lnTo>
                  <a:lnTo>
                    <a:pt x="835660" y="965200"/>
                  </a:lnTo>
                  <a:lnTo>
                    <a:pt x="839470" y="956310"/>
                  </a:lnTo>
                  <a:close/>
                </a:path>
                <a:path w="1229360" h="2974340">
                  <a:moveTo>
                    <a:pt x="847077" y="937260"/>
                  </a:moveTo>
                  <a:lnTo>
                    <a:pt x="838187" y="934720"/>
                  </a:lnTo>
                  <a:lnTo>
                    <a:pt x="834377" y="943610"/>
                  </a:lnTo>
                  <a:lnTo>
                    <a:pt x="843267" y="946150"/>
                  </a:lnTo>
                  <a:lnTo>
                    <a:pt x="847077" y="937260"/>
                  </a:lnTo>
                  <a:close/>
                </a:path>
                <a:path w="1229360" h="2974340">
                  <a:moveTo>
                    <a:pt x="854710" y="919480"/>
                  </a:moveTo>
                  <a:lnTo>
                    <a:pt x="845807" y="915670"/>
                  </a:lnTo>
                  <a:lnTo>
                    <a:pt x="842010" y="924560"/>
                  </a:lnTo>
                  <a:lnTo>
                    <a:pt x="850887" y="928370"/>
                  </a:lnTo>
                  <a:lnTo>
                    <a:pt x="854710" y="919480"/>
                  </a:lnTo>
                  <a:close/>
                </a:path>
                <a:path w="1229360" h="2974340">
                  <a:moveTo>
                    <a:pt x="861047" y="901700"/>
                  </a:moveTo>
                  <a:lnTo>
                    <a:pt x="853427" y="897890"/>
                  </a:lnTo>
                  <a:lnTo>
                    <a:pt x="849617" y="906780"/>
                  </a:lnTo>
                  <a:lnTo>
                    <a:pt x="857237" y="910590"/>
                  </a:lnTo>
                  <a:lnTo>
                    <a:pt x="861047" y="901700"/>
                  </a:lnTo>
                  <a:close/>
                </a:path>
                <a:path w="1229360" h="2974340">
                  <a:moveTo>
                    <a:pt x="868667" y="883920"/>
                  </a:moveTo>
                  <a:lnTo>
                    <a:pt x="859777" y="880110"/>
                  </a:lnTo>
                  <a:lnTo>
                    <a:pt x="855967" y="889000"/>
                  </a:lnTo>
                  <a:lnTo>
                    <a:pt x="864857" y="892810"/>
                  </a:lnTo>
                  <a:lnTo>
                    <a:pt x="868667" y="883920"/>
                  </a:lnTo>
                  <a:close/>
                </a:path>
                <a:path w="1229360" h="2974340">
                  <a:moveTo>
                    <a:pt x="876300" y="866140"/>
                  </a:moveTo>
                  <a:lnTo>
                    <a:pt x="867410" y="862330"/>
                  </a:lnTo>
                  <a:lnTo>
                    <a:pt x="863600" y="871220"/>
                  </a:lnTo>
                  <a:lnTo>
                    <a:pt x="872477" y="875030"/>
                  </a:lnTo>
                  <a:lnTo>
                    <a:pt x="876300" y="866140"/>
                  </a:lnTo>
                  <a:close/>
                </a:path>
                <a:path w="1229360" h="2974340">
                  <a:moveTo>
                    <a:pt x="883920" y="848360"/>
                  </a:moveTo>
                  <a:lnTo>
                    <a:pt x="875030" y="844550"/>
                  </a:lnTo>
                  <a:lnTo>
                    <a:pt x="871220" y="853440"/>
                  </a:lnTo>
                  <a:lnTo>
                    <a:pt x="880110" y="857250"/>
                  </a:lnTo>
                  <a:lnTo>
                    <a:pt x="883920" y="848360"/>
                  </a:lnTo>
                  <a:close/>
                </a:path>
                <a:path w="1229360" h="2974340">
                  <a:moveTo>
                    <a:pt x="891527" y="830580"/>
                  </a:moveTo>
                  <a:lnTo>
                    <a:pt x="882637" y="826770"/>
                  </a:lnTo>
                  <a:lnTo>
                    <a:pt x="878827" y="835660"/>
                  </a:lnTo>
                  <a:lnTo>
                    <a:pt x="887717" y="839470"/>
                  </a:lnTo>
                  <a:lnTo>
                    <a:pt x="891527" y="830580"/>
                  </a:lnTo>
                  <a:close/>
                </a:path>
                <a:path w="1229360" h="2974340">
                  <a:moveTo>
                    <a:pt x="899160" y="811530"/>
                  </a:moveTo>
                  <a:lnTo>
                    <a:pt x="890257" y="808990"/>
                  </a:lnTo>
                  <a:lnTo>
                    <a:pt x="886460" y="817880"/>
                  </a:lnTo>
                  <a:lnTo>
                    <a:pt x="894067" y="821690"/>
                  </a:lnTo>
                  <a:lnTo>
                    <a:pt x="899160" y="811530"/>
                  </a:lnTo>
                  <a:close/>
                </a:path>
                <a:path w="1229360" h="2974340">
                  <a:moveTo>
                    <a:pt x="905497" y="793750"/>
                  </a:moveTo>
                  <a:lnTo>
                    <a:pt x="896607" y="789940"/>
                  </a:lnTo>
                  <a:lnTo>
                    <a:pt x="894067" y="798830"/>
                  </a:lnTo>
                  <a:lnTo>
                    <a:pt x="901687" y="802640"/>
                  </a:lnTo>
                  <a:lnTo>
                    <a:pt x="905497" y="793750"/>
                  </a:lnTo>
                  <a:close/>
                </a:path>
                <a:path w="1229360" h="2974340">
                  <a:moveTo>
                    <a:pt x="913117" y="775970"/>
                  </a:moveTo>
                  <a:lnTo>
                    <a:pt x="904227" y="772160"/>
                  </a:lnTo>
                  <a:lnTo>
                    <a:pt x="900417" y="781050"/>
                  </a:lnTo>
                  <a:lnTo>
                    <a:pt x="909307" y="784860"/>
                  </a:lnTo>
                  <a:lnTo>
                    <a:pt x="913117" y="775970"/>
                  </a:lnTo>
                  <a:close/>
                </a:path>
                <a:path w="1229360" h="2974340">
                  <a:moveTo>
                    <a:pt x="920750" y="758190"/>
                  </a:moveTo>
                  <a:lnTo>
                    <a:pt x="911860" y="754380"/>
                  </a:lnTo>
                  <a:lnTo>
                    <a:pt x="908050" y="763270"/>
                  </a:lnTo>
                  <a:lnTo>
                    <a:pt x="916927" y="767080"/>
                  </a:lnTo>
                  <a:lnTo>
                    <a:pt x="920750" y="758190"/>
                  </a:lnTo>
                  <a:close/>
                </a:path>
                <a:path w="1229360" h="2974340">
                  <a:moveTo>
                    <a:pt x="927100" y="740410"/>
                  </a:moveTo>
                  <a:lnTo>
                    <a:pt x="919480" y="736600"/>
                  </a:lnTo>
                  <a:lnTo>
                    <a:pt x="915670" y="745490"/>
                  </a:lnTo>
                  <a:lnTo>
                    <a:pt x="924560" y="749300"/>
                  </a:lnTo>
                  <a:lnTo>
                    <a:pt x="927100" y="740410"/>
                  </a:lnTo>
                  <a:close/>
                </a:path>
                <a:path w="1229360" h="2974340">
                  <a:moveTo>
                    <a:pt x="934707" y="722630"/>
                  </a:moveTo>
                  <a:lnTo>
                    <a:pt x="927087" y="718820"/>
                  </a:lnTo>
                  <a:lnTo>
                    <a:pt x="923277" y="727710"/>
                  </a:lnTo>
                  <a:lnTo>
                    <a:pt x="932167" y="731520"/>
                  </a:lnTo>
                  <a:lnTo>
                    <a:pt x="934707" y="722630"/>
                  </a:lnTo>
                  <a:close/>
                </a:path>
                <a:path w="1229360" h="2974340">
                  <a:moveTo>
                    <a:pt x="942327" y="704850"/>
                  </a:moveTo>
                  <a:lnTo>
                    <a:pt x="933437" y="701040"/>
                  </a:lnTo>
                  <a:lnTo>
                    <a:pt x="929627" y="709930"/>
                  </a:lnTo>
                  <a:lnTo>
                    <a:pt x="938517" y="713740"/>
                  </a:lnTo>
                  <a:lnTo>
                    <a:pt x="942327" y="704850"/>
                  </a:lnTo>
                  <a:close/>
                </a:path>
                <a:path w="1229360" h="2974340">
                  <a:moveTo>
                    <a:pt x="949960" y="685800"/>
                  </a:moveTo>
                  <a:lnTo>
                    <a:pt x="941057" y="683272"/>
                  </a:lnTo>
                  <a:lnTo>
                    <a:pt x="937260" y="692150"/>
                  </a:lnTo>
                  <a:lnTo>
                    <a:pt x="946137" y="695972"/>
                  </a:lnTo>
                  <a:lnTo>
                    <a:pt x="949960" y="685800"/>
                  </a:lnTo>
                  <a:close/>
                </a:path>
                <a:path w="1229360" h="2974340">
                  <a:moveTo>
                    <a:pt x="957567" y="668020"/>
                  </a:moveTo>
                  <a:lnTo>
                    <a:pt x="948677" y="664222"/>
                  </a:lnTo>
                  <a:lnTo>
                    <a:pt x="944867" y="674370"/>
                  </a:lnTo>
                  <a:lnTo>
                    <a:pt x="953757" y="676922"/>
                  </a:lnTo>
                  <a:lnTo>
                    <a:pt x="957567" y="668020"/>
                  </a:lnTo>
                  <a:close/>
                </a:path>
                <a:path w="1229360" h="2974340">
                  <a:moveTo>
                    <a:pt x="965200" y="650240"/>
                  </a:moveTo>
                  <a:lnTo>
                    <a:pt x="956310" y="646430"/>
                  </a:lnTo>
                  <a:lnTo>
                    <a:pt x="952500" y="655320"/>
                  </a:lnTo>
                  <a:lnTo>
                    <a:pt x="961377" y="659130"/>
                  </a:lnTo>
                  <a:lnTo>
                    <a:pt x="965200" y="650240"/>
                  </a:lnTo>
                  <a:close/>
                </a:path>
                <a:path w="1229360" h="2974340">
                  <a:moveTo>
                    <a:pt x="971550" y="632460"/>
                  </a:moveTo>
                  <a:lnTo>
                    <a:pt x="963930" y="628650"/>
                  </a:lnTo>
                  <a:lnTo>
                    <a:pt x="960120" y="637540"/>
                  </a:lnTo>
                  <a:lnTo>
                    <a:pt x="969010" y="641350"/>
                  </a:lnTo>
                  <a:lnTo>
                    <a:pt x="971550" y="632460"/>
                  </a:lnTo>
                  <a:close/>
                </a:path>
                <a:path w="1229360" h="2974340">
                  <a:moveTo>
                    <a:pt x="979170" y="614680"/>
                  </a:moveTo>
                  <a:lnTo>
                    <a:pt x="970280" y="610870"/>
                  </a:lnTo>
                  <a:lnTo>
                    <a:pt x="966470" y="619760"/>
                  </a:lnTo>
                  <a:lnTo>
                    <a:pt x="975360" y="623570"/>
                  </a:lnTo>
                  <a:lnTo>
                    <a:pt x="979170" y="614680"/>
                  </a:lnTo>
                  <a:close/>
                </a:path>
                <a:path w="1229360" h="2974340">
                  <a:moveTo>
                    <a:pt x="986777" y="596900"/>
                  </a:moveTo>
                  <a:lnTo>
                    <a:pt x="977887" y="593090"/>
                  </a:lnTo>
                  <a:lnTo>
                    <a:pt x="974077" y="601980"/>
                  </a:lnTo>
                  <a:lnTo>
                    <a:pt x="982967" y="605790"/>
                  </a:lnTo>
                  <a:lnTo>
                    <a:pt x="986777" y="596900"/>
                  </a:lnTo>
                  <a:close/>
                </a:path>
                <a:path w="1229360" h="2974340">
                  <a:moveTo>
                    <a:pt x="994410" y="579120"/>
                  </a:moveTo>
                  <a:lnTo>
                    <a:pt x="985507" y="575310"/>
                  </a:lnTo>
                  <a:lnTo>
                    <a:pt x="981710" y="584200"/>
                  </a:lnTo>
                  <a:lnTo>
                    <a:pt x="990587" y="588010"/>
                  </a:lnTo>
                  <a:lnTo>
                    <a:pt x="994410" y="579120"/>
                  </a:lnTo>
                  <a:close/>
                </a:path>
                <a:path w="1229360" h="2974340">
                  <a:moveTo>
                    <a:pt x="1002017" y="561340"/>
                  </a:moveTo>
                  <a:lnTo>
                    <a:pt x="993127" y="557530"/>
                  </a:lnTo>
                  <a:lnTo>
                    <a:pt x="989317" y="566420"/>
                  </a:lnTo>
                  <a:lnTo>
                    <a:pt x="998207" y="570230"/>
                  </a:lnTo>
                  <a:lnTo>
                    <a:pt x="1002017" y="561340"/>
                  </a:lnTo>
                  <a:close/>
                </a:path>
                <a:path w="1229360" h="2974340">
                  <a:moveTo>
                    <a:pt x="1008380" y="542290"/>
                  </a:moveTo>
                  <a:lnTo>
                    <a:pt x="999477" y="539750"/>
                  </a:lnTo>
                  <a:lnTo>
                    <a:pt x="996950" y="548640"/>
                  </a:lnTo>
                  <a:lnTo>
                    <a:pt x="1004557" y="551180"/>
                  </a:lnTo>
                  <a:lnTo>
                    <a:pt x="1008380" y="542290"/>
                  </a:lnTo>
                  <a:close/>
                </a:path>
                <a:path w="1229360" h="2974340">
                  <a:moveTo>
                    <a:pt x="1016000" y="524510"/>
                  </a:moveTo>
                  <a:lnTo>
                    <a:pt x="1007110" y="520700"/>
                  </a:lnTo>
                  <a:lnTo>
                    <a:pt x="1004570" y="529590"/>
                  </a:lnTo>
                  <a:lnTo>
                    <a:pt x="1012177" y="533400"/>
                  </a:lnTo>
                  <a:lnTo>
                    <a:pt x="1016000" y="524510"/>
                  </a:lnTo>
                  <a:close/>
                </a:path>
                <a:path w="1229360" h="2974340">
                  <a:moveTo>
                    <a:pt x="1023620" y="506730"/>
                  </a:moveTo>
                  <a:lnTo>
                    <a:pt x="1014730" y="502920"/>
                  </a:lnTo>
                  <a:lnTo>
                    <a:pt x="1010920" y="511810"/>
                  </a:lnTo>
                  <a:lnTo>
                    <a:pt x="1019810" y="515620"/>
                  </a:lnTo>
                  <a:lnTo>
                    <a:pt x="1023620" y="506730"/>
                  </a:lnTo>
                  <a:close/>
                </a:path>
                <a:path w="1229360" h="2974340">
                  <a:moveTo>
                    <a:pt x="1031227" y="488950"/>
                  </a:moveTo>
                  <a:lnTo>
                    <a:pt x="1022337" y="485140"/>
                  </a:lnTo>
                  <a:lnTo>
                    <a:pt x="1018527" y="494030"/>
                  </a:lnTo>
                  <a:lnTo>
                    <a:pt x="1027417" y="497840"/>
                  </a:lnTo>
                  <a:lnTo>
                    <a:pt x="1031227" y="488950"/>
                  </a:lnTo>
                  <a:close/>
                </a:path>
                <a:path w="1229360" h="2974340">
                  <a:moveTo>
                    <a:pt x="1038860" y="471170"/>
                  </a:moveTo>
                  <a:lnTo>
                    <a:pt x="1029957" y="467360"/>
                  </a:lnTo>
                  <a:lnTo>
                    <a:pt x="1026160" y="476250"/>
                  </a:lnTo>
                  <a:lnTo>
                    <a:pt x="1035037" y="480060"/>
                  </a:lnTo>
                  <a:lnTo>
                    <a:pt x="1038860" y="471170"/>
                  </a:lnTo>
                  <a:close/>
                </a:path>
                <a:path w="1229360" h="2974340">
                  <a:moveTo>
                    <a:pt x="1045197" y="453390"/>
                  </a:moveTo>
                  <a:lnTo>
                    <a:pt x="1037577" y="449580"/>
                  </a:lnTo>
                  <a:lnTo>
                    <a:pt x="1033767" y="458470"/>
                  </a:lnTo>
                  <a:lnTo>
                    <a:pt x="1041387" y="462280"/>
                  </a:lnTo>
                  <a:lnTo>
                    <a:pt x="1045197" y="453390"/>
                  </a:lnTo>
                  <a:close/>
                </a:path>
                <a:path w="1229360" h="2974340">
                  <a:moveTo>
                    <a:pt x="1052817" y="435610"/>
                  </a:moveTo>
                  <a:lnTo>
                    <a:pt x="1043927" y="431800"/>
                  </a:lnTo>
                  <a:lnTo>
                    <a:pt x="1040117" y="440690"/>
                  </a:lnTo>
                  <a:lnTo>
                    <a:pt x="1049007" y="444500"/>
                  </a:lnTo>
                  <a:lnTo>
                    <a:pt x="1052817" y="435610"/>
                  </a:lnTo>
                  <a:close/>
                </a:path>
                <a:path w="1229360" h="2974340">
                  <a:moveTo>
                    <a:pt x="1060450" y="416560"/>
                  </a:moveTo>
                  <a:lnTo>
                    <a:pt x="1051560" y="414020"/>
                  </a:lnTo>
                  <a:lnTo>
                    <a:pt x="1047750" y="422910"/>
                  </a:lnTo>
                  <a:lnTo>
                    <a:pt x="1056627" y="426720"/>
                  </a:lnTo>
                  <a:lnTo>
                    <a:pt x="1060450" y="416560"/>
                  </a:lnTo>
                  <a:close/>
                </a:path>
                <a:path w="1229360" h="2974340">
                  <a:moveTo>
                    <a:pt x="1068070" y="398780"/>
                  </a:moveTo>
                  <a:lnTo>
                    <a:pt x="1059180" y="394970"/>
                  </a:lnTo>
                  <a:lnTo>
                    <a:pt x="1055370" y="405130"/>
                  </a:lnTo>
                  <a:lnTo>
                    <a:pt x="1064260" y="407670"/>
                  </a:lnTo>
                  <a:lnTo>
                    <a:pt x="1068070" y="398780"/>
                  </a:lnTo>
                  <a:close/>
                </a:path>
                <a:path w="1229360" h="2974340">
                  <a:moveTo>
                    <a:pt x="1074407" y="381000"/>
                  </a:moveTo>
                  <a:lnTo>
                    <a:pt x="1066787" y="377190"/>
                  </a:lnTo>
                  <a:lnTo>
                    <a:pt x="1062977" y="386080"/>
                  </a:lnTo>
                  <a:lnTo>
                    <a:pt x="1071867" y="389890"/>
                  </a:lnTo>
                  <a:lnTo>
                    <a:pt x="1074407" y="381000"/>
                  </a:lnTo>
                  <a:close/>
                </a:path>
                <a:path w="1229360" h="2974340">
                  <a:moveTo>
                    <a:pt x="1082027" y="363220"/>
                  </a:moveTo>
                  <a:lnTo>
                    <a:pt x="1074407" y="359410"/>
                  </a:lnTo>
                  <a:lnTo>
                    <a:pt x="1070610" y="368300"/>
                  </a:lnTo>
                  <a:lnTo>
                    <a:pt x="1079487" y="372110"/>
                  </a:lnTo>
                  <a:lnTo>
                    <a:pt x="1082027" y="363220"/>
                  </a:lnTo>
                  <a:close/>
                </a:path>
                <a:path w="1229360" h="2974340">
                  <a:moveTo>
                    <a:pt x="1089660" y="345440"/>
                  </a:moveTo>
                  <a:lnTo>
                    <a:pt x="1080757" y="341630"/>
                  </a:lnTo>
                  <a:lnTo>
                    <a:pt x="1076960" y="350520"/>
                  </a:lnTo>
                  <a:lnTo>
                    <a:pt x="1085837" y="354330"/>
                  </a:lnTo>
                  <a:lnTo>
                    <a:pt x="1089660" y="345440"/>
                  </a:lnTo>
                  <a:close/>
                </a:path>
                <a:path w="1229360" h="2974340">
                  <a:moveTo>
                    <a:pt x="1097267" y="327660"/>
                  </a:moveTo>
                  <a:lnTo>
                    <a:pt x="1088377" y="323850"/>
                  </a:lnTo>
                  <a:lnTo>
                    <a:pt x="1084567" y="332740"/>
                  </a:lnTo>
                  <a:lnTo>
                    <a:pt x="1093457" y="336550"/>
                  </a:lnTo>
                  <a:lnTo>
                    <a:pt x="1097267" y="327660"/>
                  </a:lnTo>
                  <a:close/>
                </a:path>
                <a:path w="1229360" h="2974340">
                  <a:moveTo>
                    <a:pt x="1104900" y="309880"/>
                  </a:moveTo>
                  <a:lnTo>
                    <a:pt x="1096010" y="306070"/>
                  </a:lnTo>
                  <a:lnTo>
                    <a:pt x="1092200" y="314960"/>
                  </a:lnTo>
                  <a:lnTo>
                    <a:pt x="1101077" y="318770"/>
                  </a:lnTo>
                  <a:lnTo>
                    <a:pt x="1104900" y="309880"/>
                  </a:lnTo>
                  <a:close/>
                </a:path>
                <a:path w="1229360" h="2974340">
                  <a:moveTo>
                    <a:pt x="1112520" y="292100"/>
                  </a:moveTo>
                  <a:lnTo>
                    <a:pt x="1103630" y="288290"/>
                  </a:lnTo>
                  <a:lnTo>
                    <a:pt x="1099820" y="297180"/>
                  </a:lnTo>
                  <a:lnTo>
                    <a:pt x="1108710" y="300990"/>
                  </a:lnTo>
                  <a:lnTo>
                    <a:pt x="1112520" y="292100"/>
                  </a:lnTo>
                  <a:close/>
                </a:path>
                <a:path w="1229360" h="2974340">
                  <a:moveTo>
                    <a:pt x="1118857" y="273050"/>
                  </a:moveTo>
                  <a:lnTo>
                    <a:pt x="1109967" y="270510"/>
                  </a:lnTo>
                  <a:lnTo>
                    <a:pt x="1107427" y="279400"/>
                  </a:lnTo>
                  <a:lnTo>
                    <a:pt x="1115047" y="281940"/>
                  </a:lnTo>
                  <a:lnTo>
                    <a:pt x="1118857" y="273050"/>
                  </a:lnTo>
                  <a:close/>
                </a:path>
                <a:path w="1229360" h="2974340">
                  <a:moveTo>
                    <a:pt x="1126477" y="255270"/>
                  </a:moveTo>
                  <a:lnTo>
                    <a:pt x="1117587" y="251460"/>
                  </a:lnTo>
                  <a:lnTo>
                    <a:pt x="1113777" y="260350"/>
                  </a:lnTo>
                  <a:lnTo>
                    <a:pt x="1122667" y="264160"/>
                  </a:lnTo>
                  <a:lnTo>
                    <a:pt x="1126477" y="255270"/>
                  </a:lnTo>
                  <a:close/>
                </a:path>
                <a:path w="1229360" h="2974340">
                  <a:moveTo>
                    <a:pt x="1134110" y="237490"/>
                  </a:moveTo>
                  <a:lnTo>
                    <a:pt x="1125220" y="233680"/>
                  </a:lnTo>
                  <a:lnTo>
                    <a:pt x="1121410" y="242570"/>
                  </a:lnTo>
                  <a:lnTo>
                    <a:pt x="1130287" y="246380"/>
                  </a:lnTo>
                  <a:lnTo>
                    <a:pt x="1134110" y="237490"/>
                  </a:lnTo>
                  <a:close/>
                </a:path>
                <a:path w="1229360" h="2974340">
                  <a:moveTo>
                    <a:pt x="1141717" y="219710"/>
                  </a:moveTo>
                  <a:lnTo>
                    <a:pt x="1132827" y="215900"/>
                  </a:lnTo>
                  <a:lnTo>
                    <a:pt x="1129017" y="224790"/>
                  </a:lnTo>
                  <a:lnTo>
                    <a:pt x="1137907" y="228600"/>
                  </a:lnTo>
                  <a:lnTo>
                    <a:pt x="1141717" y="219710"/>
                  </a:lnTo>
                  <a:close/>
                </a:path>
                <a:path w="1229360" h="2974340">
                  <a:moveTo>
                    <a:pt x="1149350" y="201930"/>
                  </a:moveTo>
                  <a:lnTo>
                    <a:pt x="1140460" y="198120"/>
                  </a:lnTo>
                  <a:lnTo>
                    <a:pt x="1136650" y="207010"/>
                  </a:lnTo>
                  <a:lnTo>
                    <a:pt x="1145527" y="210820"/>
                  </a:lnTo>
                  <a:lnTo>
                    <a:pt x="1149350" y="201930"/>
                  </a:lnTo>
                  <a:close/>
                </a:path>
                <a:path w="1229360" h="2974340">
                  <a:moveTo>
                    <a:pt x="1155700" y="184150"/>
                  </a:moveTo>
                  <a:lnTo>
                    <a:pt x="1146797" y="180340"/>
                  </a:lnTo>
                  <a:lnTo>
                    <a:pt x="1144270" y="189230"/>
                  </a:lnTo>
                  <a:lnTo>
                    <a:pt x="1151890" y="193040"/>
                  </a:lnTo>
                  <a:lnTo>
                    <a:pt x="1155700" y="184150"/>
                  </a:lnTo>
                  <a:close/>
                </a:path>
                <a:path w="1229360" h="2974340">
                  <a:moveTo>
                    <a:pt x="1163320" y="166370"/>
                  </a:moveTo>
                  <a:lnTo>
                    <a:pt x="1154417" y="162560"/>
                  </a:lnTo>
                  <a:lnTo>
                    <a:pt x="1151890" y="171450"/>
                  </a:lnTo>
                  <a:lnTo>
                    <a:pt x="1159510" y="175260"/>
                  </a:lnTo>
                  <a:lnTo>
                    <a:pt x="1163320" y="166370"/>
                  </a:lnTo>
                  <a:close/>
                </a:path>
                <a:path w="1229360" h="2974340">
                  <a:moveTo>
                    <a:pt x="1170940" y="147320"/>
                  </a:moveTo>
                  <a:lnTo>
                    <a:pt x="1162050" y="144780"/>
                  </a:lnTo>
                  <a:lnTo>
                    <a:pt x="1158240" y="153670"/>
                  </a:lnTo>
                  <a:lnTo>
                    <a:pt x="1167117" y="157480"/>
                  </a:lnTo>
                  <a:lnTo>
                    <a:pt x="1170940" y="147320"/>
                  </a:lnTo>
                  <a:close/>
                </a:path>
                <a:path w="1229360" h="2974340">
                  <a:moveTo>
                    <a:pt x="1178547" y="129540"/>
                  </a:moveTo>
                  <a:lnTo>
                    <a:pt x="1169657" y="125730"/>
                  </a:lnTo>
                  <a:lnTo>
                    <a:pt x="1165847" y="135890"/>
                  </a:lnTo>
                  <a:lnTo>
                    <a:pt x="1174737" y="138430"/>
                  </a:lnTo>
                  <a:lnTo>
                    <a:pt x="1178547" y="129540"/>
                  </a:lnTo>
                  <a:close/>
                </a:path>
                <a:path w="1229360" h="2974340">
                  <a:moveTo>
                    <a:pt x="1184910" y="111760"/>
                  </a:moveTo>
                  <a:lnTo>
                    <a:pt x="1177277" y="107950"/>
                  </a:lnTo>
                  <a:lnTo>
                    <a:pt x="1173467" y="116840"/>
                  </a:lnTo>
                  <a:lnTo>
                    <a:pt x="1182370" y="120650"/>
                  </a:lnTo>
                  <a:lnTo>
                    <a:pt x="1184910" y="111760"/>
                  </a:lnTo>
                  <a:close/>
                </a:path>
                <a:path w="1229360" h="2974340">
                  <a:moveTo>
                    <a:pt x="1192517" y="93980"/>
                  </a:moveTo>
                  <a:lnTo>
                    <a:pt x="1184897" y="90170"/>
                  </a:lnTo>
                  <a:lnTo>
                    <a:pt x="1179817" y="99060"/>
                  </a:lnTo>
                  <a:lnTo>
                    <a:pt x="1189977" y="102870"/>
                  </a:lnTo>
                  <a:lnTo>
                    <a:pt x="1192517" y="93980"/>
                  </a:lnTo>
                  <a:close/>
                </a:path>
                <a:path w="1229360" h="2974340">
                  <a:moveTo>
                    <a:pt x="1200150" y="76200"/>
                  </a:moveTo>
                  <a:lnTo>
                    <a:pt x="1191260" y="72390"/>
                  </a:lnTo>
                  <a:lnTo>
                    <a:pt x="1187450" y="81280"/>
                  </a:lnTo>
                  <a:lnTo>
                    <a:pt x="1196327" y="85090"/>
                  </a:lnTo>
                  <a:lnTo>
                    <a:pt x="1200150" y="76200"/>
                  </a:lnTo>
                  <a:close/>
                </a:path>
                <a:path w="1229360" h="2974340">
                  <a:moveTo>
                    <a:pt x="1207770" y="58420"/>
                  </a:moveTo>
                  <a:lnTo>
                    <a:pt x="1198867" y="54610"/>
                  </a:lnTo>
                  <a:lnTo>
                    <a:pt x="1195070" y="63500"/>
                  </a:lnTo>
                  <a:lnTo>
                    <a:pt x="1203947" y="67310"/>
                  </a:lnTo>
                  <a:lnTo>
                    <a:pt x="1207770" y="58420"/>
                  </a:lnTo>
                  <a:close/>
                </a:path>
                <a:path w="1229360" h="2974340">
                  <a:moveTo>
                    <a:pt x="1215390" y="40640"/>
                  </a:moveTo>
                  <a:lnTo>
                    <a:pt x="1206500" y="36830"/>
                  </a:lnTo>
                  <a:lnTo>
                    <a:pt x="1202690" y="45720"/>
                  </a:lnTo>
                  <a:lnTo>
                    <a:pt x="1211567" y="49530"/>
                  </a:lnTo>
                  <a:lnTo>
                    <a:pt x="1215390" y="40640"/>
                  </a:lnTo>
                  <a:close/>
                </a:path>
                <a:path w="1229360" h="2974340">
                  <a:moveTo>
                    <a:pt x="1222997" y="21590"/>
                  </a:moveTo>
                  <a:lnTo>
                    <a:pt x="1214107" y="19050"/>
                  </a:lnTo>
                  <a:lnTo>
                    <a:pt x="1210297" y="27940"/>
                  </a:lnTo>
                  <a:lnTo>
                    <a:pt x="1219187" y="31750"/>
                  </a:lnTo>
                  <a:lnTo>
                    <a:pt x="1222997" y="21590"/>
                  </a:lnTo>
                  <a:close/>
                </a:path>
                <a:path w="1229360" h="2974340">
                  <a:moveTo>
                    <a:pt x="1229360" y="3810"/>
                  </a:moveTo>
                  <a:lnTo>
                    <a:pt x="1221727" y="0"/>
                  </a:lnTo>
                  <a:lnTo>
                    <a:pt x="1217917" y="10160"/>
                  </a:lnTo>
                  <a:lnTo>
                    <a:pt x="1225550" y="12700"/>
                  </a:lnTo>
                  <a:lnTo>
                    <a:pt x="1229360" y="38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45560" y="4132579"/>
              <a:ext cx="527050" cy="1268730"/>
            </a:xfrm>
            <a:custGeom>
              <a:avLst/>
              <a:gdLst/>
              <a:ahLst/>
              <a:cxnLst/>
              <a:rect l="l" t="t" r="r" b="b"/>
              <a:pathLst>
                <a:path w="527050" h="1268729">
                  <a:moveTo>
                    <a:pt x="11417" y="1259840"/>
                  </a:moveTo>
                  <a:lnTo>
                    <a:pt x="3797" y="1256030"/>
                  </a:lnTo>
                  <a:lnTo>
                    <a:pt x="0" y="1266190"/>
                  </a:lnTo>
                  <a:lnTo>
                    <a:pt x="8877" y="1268730"/>
                  </a:lnTo>
                  <a:lnTo>
                    <a:pt x="11417" y="1259840"/>
                  </a:lnTo>
                  <a:close/>
                </a:path>
                <a:path w="527050" h="1268729">
                  <a:moveTo>
                    <a:pt x="19050" y="1242060"/>
                  </a:moveTo>
                  <a:lnTo>
                    <a:pt x="10147" y="1238250"/>
                  </a:lnTo>
                  <a:lnTo>
                    <a:pt x="6350" y="1247140"/>
                  </a:lnTo>
                  <a:lnTo>
                    <a:pt x="15227" y="1250950"/>
                  </a:lnTo>
                  <a:lnTo>
                    <a:pt x="19050" y="1242060"/>
                  </a:lnTo>
                  <a:close/>
                </a:path>
                <a:path w="527050" h="1268729">
                  <a:moveTo>
                    <a:pt x="26657" y="1224280"/>
                  </a:moveTo>
                  <a:lnTo>
                    <a:pt x="17767" y="1220470"/>
                  </a:lnTo>
                  <a:lnTo>
                    <a:pt x="13957" y="1229360"/>
                  </a:lnTo>
                  <a:lnTo>
                    <a:pt x="22847" y="1233170"/>
                  </a:lnTo>
                  <a:lnTo>
                    <a:pt x="26657" y="1224280"/>
                  </a:lnTo>
                  <a:close/>
                </a:path>
                <a:path w="527050" h="1268729">
                  <a:moveTo>
                    <a:pt x="34290" y="1206500"/>
                  </a:moveTo>
                  <a:lnTo>
                    <a:pt x="25400" y="1202690"/>
                  </a:lnTo>
                  <a:lnTo>
                    <a:pt x="21590" y="1211580"/>
                  </a:lnTo>
                  <a:lnTo>
                    <a:pt x="30467" y="1215390"/>
                  </a:lnTo>
                  <a:lnTo>
                    <a:pt x="34290" y="1206500"/>
                  </a:lnTo>
                  <a:close/>
                </a:path>
                <a:path w="527050" h="1268729">
                  <a:moveTo>
                    <a:pt x="41910" y="1188720"/>
                  </a:moveTo>
                  <a:lnTo>
                    <a:pt x="33020" y="1184910"/>
                  </a:lnTo>
                  <a:lnTo>
                    <a:pt x="29210" y="1193800"/>
                  </a:lnTo>
                  <a:lnTo>
                    <a:pt x="38100" y="1197610"/>
                  </a:lnTo>
                  <a:lnTo>
                    <a:pt x="41910" y="1188720"/>
                  </a:lnTo>
                  <a:close/>
                </a:path>
                <a:path w="527050" h="1268729">
                  <a:moveTo>
                    <a:pt x="48247" y="1169670"/>
                  </a:moveTo>
                  <a:lnTo>
                    <a:pt x="40627" y="1167130"/>
                  </a:lnTo>
                  <a:lnTo>
                    <a:pt x="36817" y="1176020"/>
                  </a:lnTo>
                  <a:lnTo>
                    <a:pt x="44437" y="1179830"/>
                  </a:lnTo>
                  <a:lnTo>
                    <a:pt x="48247" y="1169670"/>
                  </a:lnTo>
                  <a:close/>
                </a:path>
                <a:path w="527050" h="1268729">
                  <a:moveTo>
                    <a:pt x="55867" y="1151890"/>
                  </a:moveTo>
                  <a:lnTo>
                    <a:pt x="46977" y="1149350"/>
                  </a:lnTo>
                  <a:lnTo>
                    <a:pt x="43167" y="1158240"/>
                  </a:lnTo>
                  <a:lnTo>
                    <a:pt x="52057" y="1160780"/>
                  </a:lnTo>
                  <a:lnTo>
                    <a:pt x="55867" y="1151890"/>
                  </a:lnTo>
                  <a:close/>
                </a:path>
                <a:path w="527050" h="1268729">
                  <a:moveTo>
                    <a:pt x="63500" y="1134110"/>
                  </a:moveTo>
                  <a:lnTo>
                    <a:pt x="54597" y="1131570"/>
                  </a:lnTo>
                  <a:lnTo>
                    <a:pt x="50800" y="1140472"/>
                  </a:lnTo>
                  <a:lnTo>
                    <a:pt x="59677" y="1143012"/>
                  </a:lnTo>
                  <a:lnTo>
                    <a:pt x="63500" y="1134110"/>
                  </a:lnTo>
                  <a:close/>
                </a:path>
                <a:path w="527050" h="1268729">
                  <a:moveTo>
                    <a:pt x="71107" y="1116330"/>
                  </a:moveTo>
                  <a:lnTo>
                    <a:pt x="62217" y="1112520"/>
                  </a:lnTo>
                  <a:lnTo>
                    <a:pt x="58407" y="1121410"/>
                  </a:lnTo>
                  <a:lnTo>
                    <a:pt x="67297" y="1125220"/>
                  </a:lnTo>
                  <a:lnTo>
                    <a:pt x="71107" y="1116330"/>
                  </a:lnTo>
                  <a:close/>
                </a:path>
                <a:path w="527050" h="1268729">
                  <a:moveTo>
                    <a:pt x="78740" y="1098550"/>
                  </a:moveTo>
                  <a:lnTo>
                    <a:pt x="69850" y="1094740"/>
                  </a:lnTo>
                  <a:lnTo>
                    <a:pt x="66040" y="1103630"/>
                  </a:lnTo>
                  <a:lnTo>
                    <a:pt x="74917" y="1107440"/>
                  </a:lnTo>
                  <a:lnTo>
                    <a:pt x="78740" y="1098550"/>
                  </a:lnTo>
                  <a:close/>
                </a:path>
                <a:path w="527050" h="1268729">
                  <a:moveTo>
                    <a:pt x="85090" y="1080770"/>
                  </a:moveTo>
                  <a:lnTo>
                    <a:pt x="76200" y="1076960"/>
                  </a:lnTo>
                  <a:lnTo>
                    <a:pt x="73660" y="1085850"/>
                  </a:lnTo>
                  <a:lnTo>
                    <a:pt x="81267" y="1089660"/>
                  </a:lnTo>
                  <a:lnTo>
                    <a:pt x="85090" y="1080770"/>
                  </a:lnTo>
                  <a:close/>
                </a:path>
                <a:path w="527050" h="1268729">
                  <a:moveTo>
                    <a:pt x="92697" y="1062990"/>
                  </a:moveTo>
                  <a:lnTo>
                    <a:pt x="83807" y="1059180"/>
                  </a:lnTo>
                  <a:lnTo>
                    <a:pt x="81267" y="1068070"/>
                  </a:lnTo>
                  <a:lnTo>
                    <a:pt x="88887" y="1071880"/>
                  </a:lnTo>
                  <a:lnTo>
                    <a:pt x="92697" y="1062990"/>
                  </a:lnTo>
                  <a:close/>
                </a:path>
                <a:path w="527050" h="1268729">
                  <a:moveTo>
                    <a:pt x="100317" y="1045210"/>
                  </a:moveTo>
                  <a:lnTo>
                    <a:pt x="91427" y="1041400"/>
                  </a:lnTo>
                  <a:lnTo>
                    <a:pt x="87617" y="1050290"/>
                  </a:lnTo>
                  <a:lnTo>
                    <a:pt x="96507" y="1054100"/>
                  </a:lnTo>
                  <a:lnTo>
                    <a:pt x="100317" y="1045210"/>
                  </a:lnTo>
                  <a:close/>
                </a:path>
                <a:path w="527050" h="1268729">
                  <a:moveTo>
                    <a:pt x="107950" y="1026160"/>
                  </a:moveTo>
                  <a:lnTo>
                    <a:pt x="99047" y="1022350"/>
                  </a:lnTo>
                  <a:lnTo>
                    <a:pt x="95250" y="1032510"/>
                  </a:lnTo>
                  <a:lnTo>
                    <a:pt x="104127" y="1035050"/>
                  </a:lnTo>
                  <a:lnTo>
                    <a:pt x="107950" y="1026160"/>
                  </a:lnTo>
                  <a:close/>
                </a:path>
                <a:path w="527050" h="1268729">
                  <a:moveTo>
                    <a:pt x="114287" y="1008380"/>
                  </a:moveTo>
                  <a:lnTo>
                    <a:pt x="106667" y="1005840"/>
                  </a:lnTo>
                  <a:lnTo>
                    <a:pt x="102857" y="1014730"/>
                  </a:lnTo>
                  <a:lnTo>
                    <a:pt x="111747" y="1017270"/>
                  </a:lnTo>
                  <a:lnTo>
                    <a:pt x="114287" y="1008380"/>
                  </a:lnTo>
                  <a:close/>
                </a:path>
                <a:path w="527050" h="1268729">
                  <a:moveTo>
                    <a:pt x="121920" y="990600"/>
                  </a:moveTo>
                  <a:lnTo>
                    <a:pt x="114300" y="986790"/>
                  </a:lnTo>
                  <a:lnTo>
                    <a:pt x="110490" y="996950"/>
                  </a:lnTo>
                  <a:lnTo>
                    <a:pt x="118097" y="999490"/>
                  </a:lnTo>
                  <a:lnTo>
                    <a:pt x="121920" y="990600"/>
                  </a:lnTo>
                  <a:close/>
                </a:path>
                <a:path w="527050" h="1268729">
                  <a:moveTo>
                    <a:pt x="129540" y="972820"/>
                  </a:moveTo>
                  <a:lnTo>
                    <a:pt x="120650" y="969010"/>
                  </a:lnTo>
                  <a:lnTo>
                    <a:pt x="116840" y="977900"/>
                  </a:lnTo>
                  <a:lnTo>
                    <a:pt x="125717" y="981710"/>
                  </a:lnTo>
                  <a:lnTo>
                    <a:pt x="129540" y="972820"/>
                  </a:lnTo>
                  <a:close/>
                </a:path>
                <a:path w="527050" h="1268729">
                  <a:moveTo>
                    <a:pt x="137160" y="955040"/>
                  </a:moveTo>
                  <a:lnTo>
                    <a:pt x="128270" y="951230"/>
                  </a:lnTo>
                  <a:lnTo>
                    <a:pt x="124460" y="960120"/>
                  </a:lnTo>
                  <a:lnTo>
                    <a:pt x="133350" y="963930"/>
                  </a:lnTo>
                  <a:lnTo>
                    <a:pt x="137160" y="955040"/>
                  </a:lnTo>
                  <a:close/>
                </a:path>
                <a:path w="527050" h="1268729">
                  <a:moveTo>
                    <a:pt x="144767" y="937260"/>
                  </a:moveTo>
                  <a:lnTo>
                    <a:pt x="135877" y="933450"/>
                  </a:lnTo>
                  <a:lnTo>
                    <a:pt x="132067" y="942340"/>
                  </a:lnTo>
                  <a:lnTo>
                    <a:pt x="140957" y="946150"/>
                  </a:lnTo>
                  <a:lnTo>
                    <a:pt x="144767" y="937260"/>
                  </a:lnTo>
                  <a:close/>
                </a:path>
                <a:path w="527050" h="1268729">
                  <a:moveTo>
                    <a:pt x="151117" y="919480"/>
                  </a:moveTo>
                  <a:lnTo>
                    <a:pt x="143497" y="915670"/>
                  </a:lnTo>
                  <a:lnTo>
                    <a:pt x="139700" y="924560"/>
                  </a:lnTo>
                  <a:lnTo>
                    <a:pt x="148577" y="928370"/>
                  </a:lnTo>
                  <a:lnTo>
                    <a:pt x="151117" y="919480"/>
                  </a:lnTo>
                  <a:close/>
                </a:path>
                <a:path w="527050" h="1268729">
                  <a:moveTo>
                    <a:pt x="158737" y="900430"/>
                  </a:moveTo>
                  <a:lnTo>
                    <a:pt x="151117" y="897890"/>
                  </a:lnTo>
                  <a:lnTo>
                    <a:pt x="147307" y="906780"/>
                  </a:lnTo>
                  <a:lnTo>
                    <a:pt x="156197" y="909320"/>
                  </a:lnTo>
                  <a:lnTo>
                    <a:pt x="158737" y="900430"/>
                  </a:lnTo>
                  <a:close/>
                </a:path>
                <a:path w="527050" h="1268729">
                  <a:moveTo>
                    <a:pt x="166357" y="882650"/>
                  </a:moveTo>
                  <a:lnTo>
                    <a:pt x="157467" y="878840"/>
                  </a:lnTo>
                  <a:lnTo>
                    <a:pt x="153657" y="887730"/>
                  </a:lnTo>
                  <a:lnTo>
                    <a:pt x="162547" y="891540"/>
                  </a:lnTo>
                  <a:lnTo>
                    <a:pt x="166357" y="882650"/>
                  </a:lnTo>
                  <a:close/>
                </a:path>
                <a:path w="527050" h="1268729">
                  <a:moveTo>
                    <a:pt x="173990" y="864870"/>
                  </a:moveTo>
                  <a:lnTo>
                    <a:pt x="165100" y="862330"/>
                  </a:lnTo>
                  <a:lnTo>
                    <a:pt x="161290" y="871220"/>
                  </a:lnTo>
                  <a:lnTo>
                    <a:pt x="170167" y="873760"/>
                  </a:lnTo>
                  <a:lnTo>
                    <a:pt x="173990" y="864870"/>
                  </a:lnTo>
                  <a:close/>
                </a:path>
                <a:path w="527050" h="1268729">
                  <a:moveTo>
                    <a:pt x="181610" y="847090"/>
                  </a:moveTo>
                  <a:lnTo>
                    <a:pt x="172720" y="843280"/>
                  </a:lnTo>
                  <a:lnTo>
                    <a:pt x="168910" y="852170"/>
                  </a:lnTo>
                  <a:lnTo>
                    <a:pt x="177800" y="855980"/>
                  </a:lnTo>
                  <a:lnTo>
                    <a:pt x="181610" y="847090"/>
                  </a:lnTo>
                  <a:close/>
                </a:path>
                <a:path w="527050" h="1268729">
                  <a:moveTo>
                    <a:pt x="189217" y="829310"/>
                  </a:moveTo>
                  <a:lnTo>
                    <a:pt x="180327" y="825500"/>
                  </a:lnTo>
                  <a:lnTo>
                    <a:pt x="176517" y="834390"/>
                  </a:lnTo>
                  <a:lnTo>
                    <a:pt x="185407" y="838200"/>
                  </a:lnTo>
                  <a:lnTo>
                    <a:pt x="189217" y="829310"/>
                  </a:lnTo>
                  <a:close/>
                </a:path>
                <a:path w="527050" h="1268729">
                  <a:moveTo>
                    <a:pt x="195567" y="811530"/>
                  </a:moveTo>
                  <a:lnTo>
                    <a:pt x="186677" y="807720"/>
                  </a:lnTo>
                  <a:lnTo>
                    <a:pt x="184150" y="816610"/>
                  </a:lnTo>
                  <a:lnTo>
                    <a:pt x="191757" y="820420"/>
                  </a:lnTo>
                  <a:lnTo>
                    <a:pt x="195567" y="811530"/>
                  </a:lnTo>
                  <a:close/>
                </a:path>
                <a:path w="527050" h="1268729">
                  <a:moveTo>
                    <a:pt x="203200" y="793750"/>
                  </a:moveTo>
                  <a:lnTo>
                    <a:pt x="194297" y="789940"/>
                  </a:lnTo>
                  <a:lnTo>
                    <a:pt x="190500" y="798830"/>
                  </a:lnTo>
                  <a:lnTo>
                    <a:pt x="199377" y="802640"/>
                  </a:lnTo>
                  <a:lnTo>
                    <a:pt x="203200" y="793750"/>
                  </a:lnTo>
                  <a:close/>
                </a:path>
                <a:path w="527050" h="1268729">
                  <a:moveTo>
                    <a:pt x="210807" y="774700"/>
                  </a:moveTo>
                  <a:lnTo>
                    <a:pt x="201917" y="772160"/>
                  </a:lnTo>
                  <a:lnTo>
                    <a:pt x="198107" y="781050"/>
                  </a:lnTo>
                  <a:lnTo>
                    <a:pt x="206997" y="784860"/>
                  </a:lnTo>
                  <a:lnTo>
                    <a:pt x="210807" y="774700"/>
                  </a:lnTo>
                  <a:close/>
                </a:path>
                <a:path w="527050" h="1268729">
                  <a:moveTo>
                    <a:pt x="218440" y="756920"/>
                  </a:moveTo>
                  <a:lnTo>
                    <a:pt x="209550" y="753110"/>
                  </a:lnTo>
                  <a:lnTo>
                    <a:pt x="205740" y="763270"/>
                  </a:lnTo>
                  <a:lnTo>
                    <a:pt x="214617" y="765810"/>
                  </a:lnTo>
                  <a:lnTo>
                    <a:pt x="218440" y="756920"/>
                  </a:lnTo>
                  <a:close/>
                </a:path>
                <a:path w="527050" h="1268729">
                  <a:moveTo>
                    <a:pt x="226060" y="739140"/>
                  </a:moveTo>
                  <a:lnTo>
                    <a:pt x="217170" y="736600"/>
                  </a:lnTo>
                  <a:lnTo>
                    <a:pt x="213360" y="744220"/>
                  </a:lnTo>
                  <a:lnTo>
                    <a:pt x="222250" y="748030"/>
                  </a:lnTo>
                  <a:lnTo>
                    <a:pt x="226060" y="739140"/>
                  </a:lnTo>
                  <a:close/>
                </a:path>
                <a:path w="527050" h="1268729">
                  <a:moveTo>
                    <a:pt x="232397" y="721360"/>
                  </a:moveTo>
                  <a:lnTo>
                    <a:pt x="223507" y="717550"/>
                  </a:lnTo>
                  <a:lnTo>
                    <a:pt x="220967" y="726440"/>
                  </a:lnTo>
                  <a:lnTo>
                    <a:pt x="228587" y="730250"/>
                  </a:lnTo>
                  <a:lnTo>
                    <a:pt x="232397" y="721360"/>
                  </a:lnTo>
                  <a:close/>
                </a:path>
                <a:path w="527050" h="1268729">
                  <a:moveTo>
                    <a:pt x="240017" y="703580"/>
                  </a:moveTo>
                  <a:lnTo>
                    <a:pt x="231127" y="699770"/>
                  </a:lnTo>
                  <a:lnTo>
                    <a:pt x="227317" y="708660"/>
                  </a:lnTo>
                  <a:lnTo>
                    <a:pt x="236207" y="712470"/>
                  </a:lnTo>
                  <a:lnTo>
                    <a:pt x="240017" y="703580"/>
                  </a:lnTo>
                  <a:close/>
                </a:path>
                <a:path w="527050" h="1268729">
                  <a:moveTo>
                    <a:pt x="247650" y="685800"/>
                  </a:moveTo>
                  <a:lnTo>
                    <a:pt x="238747" y="681990"/>
                  </a:lnTo>
                  <a:lnTo>
                    <a:pt x="234950" y="690880"/>
                  </a:lnTo>
                  <a:lnTo>
                    <a:pt x="243827" y="694690"/>
                  </a:lnTo>
                  <a:lnTo>
                    <a:pt x="247650" y="685800"/>
                  </a:lnTo>
                  <a:close/>
                </a:path>
                <a:path w="527050" h="1268729">
                  <a:moveTo>
                    <a:pt x="255257" y="668020"/>
                  </a:moveTo>
                  <a:lnTo>
                    <a:pt x="246367" y="664210"/>
                  </a:lnTo>
                  <a:lnTo>
                    <a:pt x="242557" y="673100"/>
                  </a:lnTo>
                  <a:lnTo>
                    <a:pt x="251447" y="676910"/>
                  </a:lnTo>
                  <a:lnTo>
                    <a:pt x="255257" y="668020"/>
                  </a:lnTo>
                  <a:close/>
                </a:path>
                <a:path w="527050" h="1268729">
                  <a:moveTo>
                    <a:pt x="261620" y="650240"/>
                  </a:moveTo>
                  <a:lnTo>
                    <a:pt x="254000" y="646430"/>
                  </a:lnTo>
                  <a:lnTo>
                    <a:pt x="250190" y="655320"/>
                  </a:lnTo>
                  <a:lnTo>
                    <a:pt x="259067" y="659130"/>
                  </a:lnTo>
                  <a:lnTo>
                    <a:pt x="261620" y="650240"/>
                  </a:lnTo>
                  <a:close/>
                </a:path>
                <a:path w="527050" h="1268729">
                  <a:moveTo>
                    <a:pt x="269240" y="631190"/>
                  </a:moveTo>
                  <a:lnTo>
                    <a:pt x="261620" y="628650"/>
                  </a:lnTo>
                  <a:lnTo>
                    <a:pt x="256540" y="637540"/>
                  </a:lnTo>
                  <a:lnTo>
                    <a:pt x="266700" y="640080"/>
                  </a:lnTo>
                  <a:lnTo>
                    <a:pt x="269240" y="631190"/>
                  </a:lnTo>
                  <a:close/>
                </a:path>
                <a:path w="527050" h="1268729">
                  <a:moveTo>
                    <a:pt x="276860" y="613410"/>
                  </a:moveTo>
                  <a:lnTo>
                    <a:pt x="267970" y="609600"/>
                  </a:lnTo>
                  <a:lnTo>
                    <a:pt x="264160" y="618490"/>
                  </a:lnTo>
                  <a:lnTo>
                    <a:pt x="273050" y="622300"/>
                  </a:lnTo>
                  <a:lnTo>
                    <a:pt x="276860" y="613410"/>
                  </a:lnTo>
                  <a:close/>
                </a:path>
                <a:path w="527050" h="1268729">
                  <a:moveTo>
                    <a:pt x="284467" y="595630"/>
                  </a:moveTo>
                  <a:lnTo>
                    <a:pt x="275577" y="591820"/>
                  </a:lnTo>
                  <a:lnTo>
                    <a:pt x="271767" y="601980"/>
                  </a:lnTo>
                  <a:lnTo>
                    <a:pt x="280657" y="604520"/>
                  </a:lnTo>
                  <a:lnTo>
                    <a:pt x="284467" y="595630"/>
                  </a:lnTo>
                  <a:close/>
                </a:path>
                <a:path w="527050" h="1268729">
                  <a:moveTo>
                    <a:pt x="292100" y="577850"/>
                  </a:moveTo>
                  <a:lnTo>
                    <a:pt x="283197" y="574040"/>
                  </a:lnTo>
                  <a:lnTo>
                    <a:pt x="279400" y="582930"/>
                  </a:lnTo>
                  <a:lnTo>
                    <a:pt x="288277" y="586740"/>
                  </a:lnTo>
                  <a:lnTo>
                    <a:pt x="292100" y="577850"/>
                  </a:lnTo>
                  <a:close/>
                </a:path>
                <a:path w="527050" h="1268729">
                  <a:moveTo>
                    <a:pt x="299707" y="560070"/>
                  </a:moveTo>
                  <a:lnTo>
                    <a:pt x="290817" y="556260"/>
                  </a:lnTo>
                  <a:lnTo>
                    <a:pt x="287007" y="565150"/>
                  </a:lnTo>
                  <a:lnTo>
                    <a:pt x="295897" y="568960"/>
                  </a:lnTo>
                  <a:lnTo>
                    <a:pt x="299707" y="560070"/>
                  </a:lnTo>
                  <a:close/>
                </a:path>
                <a:path w="527050" h="1268729">
                  <a:moveTo>
                    <a:pt x="306070" y="542290"/>
                  </a:moveTo>
                  <a:lnTo>
                    <a:pt x="297167" y="538480"/>
                  </a:lnTo>
                  <a:lnTo>
                    <a:pt x="294640" y="547370"/>
                  </a:lnTo>
                  <a:lnTo>
                    <a:pt x="302247" y="551180"/>
                  </a:lnTo>
                  <a:lnTo>
                    <a:pt x="306070" y="542290"/>
                  </a:lnTo>
                  <a:close/>
                </a:path>
                <a:path w="527050" h="1268729">
                  <a:moveTo>
                    <a:pt x="313690" y="524510"/>
                  </a:moveTo>
                  <a:lnTo>
                    <a:pt x="304800" y="520700"/>
                  </a:lnTo>
                  <a:lnTo>
                    <a:pt x="300990" y="529590"/>
                  </a:lnTo>
                  <a:lnTo>
                    <a:pt x="309867" y="533400"/>
                  </a:lnTo>
                  <a:lnTo>
                    <a:pt x="313690" y="524510"/>
                  </a:lnTo>
                  <a:close/>
                </a:path>
                <a:path w="527050" h="1268729">
                  <a:moveTo>
                    <a:pt x="321310" y="505460"/>
                  </a:moveTo>
                  <a:lnTo>
                    <a:pt x="312420" y="502920"/>
                  </a:lnTo>
                  <a:lnTo>
                    <a:pt x="308610" y="511810"/>
                  </a:lnTo>
                  <a:lnTo>
                    <a:pt x="317500" y="515620"/>
                  </a:lnTo>
                  <a:lnTo>
                    <a:pt x="321310" y="505460"/>
                  </a:lnTo>
                  <a:close/>
                </a:path>
                <a:path w="527050" h="1268729">
                  <a:moveTo>
                    <a:pt x="328917" y="487680"/>
                  </a:moveTo>
                  <a:lnTo>
                    <a:pt x="320027" y="483870"/>
                  </a:lnTo>
                  <a:lnTo>
                    <a:pt x="316217" y="494030"/>
                  </a:lnTo>
                  <a:lnTo>
                    <a:pt x="325107" y="496570"/>
                  </a:lnTo>
                  <a:lnTo>
                    <a:pt x="328917" y="487680"/>
                  </a:lnTo>
                  <a:close/>
                </a:path>
                <a:path w="527050" h="1268729">
                  <a:moveTo>
                    <a:pt x="336550" y="469900"/>
                  </a:moveTo>
                  <a:lnTo>
                    <a:pt x="327647" y="467360"/>
                  </a:lnTo>
                  <a:lnTo>
                    <a:pt x="323850" y="474980"/>
                  </a:lnTo>
                  <a:lnTo>
                    <a:pt x="332727" y="478802"/>
                  </a:lnTo>
                  <a:lnTo>
                    <a:pt x="336550" y="469900"/>
                  </a:lnTo>
                  <a:close/>
                </a:path>
                <a:path w="527050" h="1268729">
                  <a:moveTo>
                    <a:pt x="342887" y="452120"/>
                  </a:moveTo>
                  <a:lnTo>
                    <a:pt x="333997" y="448310"/>
                  </a:lnTo>
                  <a:lnTo>
                    <a:pt x="331457" y="457200"/>
                  </a:lnTo>
                  <a:lnTo>
                    <a:pt x="339077" y="461010"/>
                  </a:lnTo>
                  <a:lnTo>
                    <a:pt x="342887" y="452120"/>
                  </a:lnTo>
                  <a:close/>
                </a:path>
                <a:path w="527050" h="1268729">
                  <a:moveTo>
                    <a:pt x="350507" y="434340"/>
                  </a:moveTo>
                  <a:lnTo>
                    <a:pt x="341617" y="430530"/>
                  </a:lnTo>
                  <a:lnTo>
                    <a:pt x="337807" y="439420"/>
                  </a:lnTo>
                  <a:lnTo>
                    <a:pt x="346697" y="443230"/>
                  </a:lnTo>
                  <a:lnTo>
                    <a:pt x="350507" y="434340"/>
                  </a:lnTo>
                  <a:close/>
                </a:path>
                <a:path w="527050" h="1268729">
                  <a:moveTo>
                    <a:pt x="358140" y="416560"/>
                  </a:moveTo>
                  <a:lnTo>
                    <a:pt x="349250" y="412750"/>
                  </a:lnTo>
                  <a:lnTo>
                    <a:pt x="345440" y="421640"/>
                  </a:lnTo>
                  <a:lnTo>
                    <a:pt x="354317" y="425450"/>
                  </a:lnTo>
                  <a:lnTo>
                    <a:pt x="358140" y="416560"/>
                  </a:lnTo>
                  <a:close/>
                </a:path>
                <a:path w="527050" h="1268729">
                  <a:moveTo>
                    <a:pt x="365760" y="398780"/>
                  </a:moveTo>
                  <a:lnTo>
                    <a:pt x="356870" y="394970"/>
                  </a:lnTo>
                  <a:lnTo>
                    <a:pt x="353060" y="403860"/>
                  </a:lnTo>
                  <a:lnTo>
                    <a:pt x="361950" y="407670"/>
                  </a:lnTo>
                  <a:lnTo>
                    <a:pt x="365760" y="398780"/>
                  </a:lnTo>
                  <a:close/>
                </a:path>
                <a:path w="527050" h="1268729">
                  <a:moveTo>
                    <a:pt x="372097" y="381000"/>
                  </a:moveTo>
                  <a:lnTo>
                    <a:pt x="364477" y="377190"/>
                  </a:lnTo>
                  <a:lnTo>
                    <a:pt x="360667" y="386080"/>
                  </a:lnTo>
                  <a:lnTo>
                    <a:pt x="369557" y="389890"/>
                  </a:lnTo>
                  <a:lnTo>
                    <a:pt x="372097" y="381000"/>
                  </a:lnTo>
                  <a:close/>
                </a:path>
                <a:path w="527050" h="1268729">
                  <a:moveTo>
                    <a:pt x="379717" y="361950"/>
                  </a:moveTo>
                  <a:lnTo>
                    <a:pt x="372097" y="359410"/>
                  </a:lnTo>
                  <a:lnTo>
                    <a:pt x="367017" y="368312"/>
                  </a:lnTo>
                  <a:lnTo>
                    <a:pt x="375907" y="370852"/>
                  </a:lnTo>
                  <a:lnTo>
                    <a:pt x="379717" y="361950"/>
                  </a:lnTo>
                  <a:close/>
                </a:path>
                <a:path w="527050" h="1268729">
                  <a:moveTo>
                    <a:pt x="387350" y="344170"/>
                  </a:moveTo>
                  <a:lnTo>
                    <a:pt x="378447" y="340360"/>
                  </a:lnTo>
                  <a:lnTo>
                    <a:pt x="374650" y="349250"/>
                  </a:lnTo>
                  <a:lnTo>
                    <a:pt x="383527" y="353060"/>
                  </a:lnTo>
                  <a:lnTo>
                    <a:pt x="387350" y="344170"/>
                  </a:lnTo>
                  <a:close/>
                </a:path>
                <a:path w="527050" h="1268729">
                  <a:moveTo>
                    <a:pt x="394957" y="326390"/>
                  </a:moveTo>
                  <a:lnTo>
                    <a:pt x="386067" y="322580"/>
                  </a:lnTo>
                  <a:lnTo>
                    <a:pt x="382257" y="332740"/>
                  </a:lnTo>
                  <a:lnTo>
                    <a:pt x="391147" y="335280"/>
                  </a:lnTo>
                  <a:lnTo>
                    <a:pt x="394957" y="326390"/>
                  </a:lnTo>
                  <a:close/>
                </a:path>
                <a:path w="527050" h="1268729">
                  <a:moveTo>
                    <a:pt x="402590" y="308610"/>
                  </a:moveTo>
                  <a:lnTo>
                    <a:pt x="393700" y="304800"/>
                  </a:lnTo>
                  <a:lnTo>
                    <a:pt x="389890" y="313690"/>
                  </a:lnTo>
                  <a:lnTo>
                    <a:pt x="398767" y="317500"/>
                  </a:lnTo>
                  <a:lnTo>
                    <a:pt x="402590" y="308610"/>
                  </a:lnTo>
                  <a:close/>
                </a:path>
                <a:path w="527050" h="1268729">
                  <a:moveTo>
                    <a:pt x="408940" y="290830"/>
                  </a:moveTo>
                  <a:lnTo>
                    <a:pt x="401320" y="287020"/>
                  </a:lnTo>
                  <a:lnTo>
                    <a:pt x="397510" y="295910"/>
                  </a:lnTo>
                  <a:lnTo>
                    <a:pt x="406400" y="299720"/>
                  </a:lnTo>
                  <a:lnTo>
                    <a:pt x="408940" y="290830"/>
                  </a:lnTo>
                  <a:close/>
                </a:path>
                <a:path w="527050" h="1268729">
                  <a:moveTo>
                    <a:pt x="416547" y="273050"/>
                  </a:moveTo>
                  <a:lnTo>
                    <a:pt x="408927" y="269240"/>
                  </a:lnTo>
                  <a:lnTo>
                    <a:pt x="405117" y="278130"/>
                  </a:lnTo>
                  <a:lnTo>
                    <a:pt x="412737" y="281940"/>
                  </a:lnTo>
                  <a:lnTo>
                    <a:pt x="416547" y="273050"/>
                  </a:lnTo>
                  <a:close/>
                </a:path>
                <a:path w="527050" h="1268729">
                  <a:moveTo>
                    <a:pt x="424167" y="255270"/>
                  </a:moveTo>
                  <a:lnTo>
                    <a:pt x="415277" y="251460"/>
                  </a:lnTo>
                  <a:lnTo>
                    <a:pt x="411467" y="260350"/>
                  </a:lnTo>
                  <a:lnTo>
                    <a:pt x="420357" y="264160"/>
                  </a:lnTo>
                  <a:lnTo>
                    <a:pt x="424167" y="255270"/>
                  </a:lnTo>
                  <a:close/>
                </a:path>
                <a:path w="527050" h="1268729">
                  <a:moveTo>
                    <a:pt x="431800" y="236220"/>
                  </a:moveTo>
                  <a:lnTo>
                    <a:pt x="422897" y="233680"/>
                  </a:lnTo>
                  <a:lnTo>
                    <a:pt x="419100" y="242570"/>
                  </a:lnTo>
                  <a:lnTo>
                    <a:pt x="427977" y="245110"/>
                  </a:lnTo>
                  <a:lnTo>
                    <a:pt x="431800" y="236220"/>
                  </a:lnTo>
                  <a:close/>
                </a:path>
                <a:path w="527050" h="1268729">
                  <a:moveTo>
                    <a:pt x="439407" y="218440"/>
                  </a:moveTo>
                  <a:lnTo>
                    <a:pt x="430517" y="214630"/>
                  </a:lnTo>
                  <a:lnTo>
                    <a:pt x="426707" y="223520"/>
                  </a:lnTo>
                  <a:lnTo>
                    <a:pt x="435597" y="227330"/>
                  </a:lnTo>
                  <a:lnTo>
                    <a:pt x="439407" y="218440"/>
                  </a:lnTo>
                  <a:close/>
                </a:path>
                <a:path w="527050" h="1268729">
                  <a:moveTo>
                    <a:pt x="447040" y="200660"/>
                  </a:moveTo>
                  <a:lnTo>
                    <a:pt x="438150" y="198120"/>
                  </a:lnTo>
                  <a:lnTo>
                    <a:pt x="434340" y="205740"/>
                  </a:lnTo>
                  <a:lnTo>
                    <a:pt x="441947" y="209562"/>
                  </a:lnTo>
                  <a:lnTo>
                    <a:pt x="447040" y="200660"/>
                  </a:lnTo>
                  <a:close/>
                </a:path>
                <a:path w="527050" h="1268729">
                  <a:moveTo>
                    <a:pt x="453390" y="182880"/>
                  </a:moveTo>
                  <a:lnTo>
                    <a:pt x="444500" y="179070"/>
                  </a:lnTo>
                  <a:lnTo>
                    <a:pt x="441960" y="187960"/>
                  </a:lnTo>
                  <a:lnTo>
                    <a:pt x="449567" y="191770"/>
                  </a:lnTo>
                  <a:lnTo>
                    <a:pt x="453390" y="182880"/>
                  </a:lnTo>
                  <a:close/>
                </a:path>
                <a:path w="527050" h="1268729">
                  <a:moveTo>
                    <a:pt x="461010" y="165100"/>
                  </a:moveTo>
                  <a:lnTo>
                    <a:pt x="452120" y="161290"/>
                  </a:lnTo>
                  <a:lnTo>
                    <a:pt x="448310" y="170180"/>
                  </a:lnTo>
                  <a:lnTo>
                    <a:pt x="457200" y="173990"/>
                  </a:lnTo>
                  <a:lnTo>
                    <a:pt x="461010" y="165100"/>
                  </a:lnTo>
                  <a:close/>
                </a:path>
                <a:path w="527050" h="1268729">
                  <a:moveTo>
                    <a:pt x="468617" y="147320"/>
                  </a:moveTo>
                  <a:lnTo>
                    <a:pt x="459727" y="143510"/>
                  </a:lnTo>
                  <a:lnTo>
                    <a:pt x="455917" y="152400"/>
                  </a:lnTo>
                  <a:lnTo>
                    <a:pt x="464807" y="156210"/>
                  </a:lnTo>
                  <a:lnTo>
                    <a:pt x="468617" y="147320"/>
                  </a:lnTo>
                  <a:close/>
                </a:path>
                <a:path w="527050" h="1268729">
                  <a:moveTo>
                    <a:pt x="476250" y="129540"/>
                  </a:moveTo>
                  <a:lnTo>
                    <a:pt x="467347" y="125730"/>
                  </a:lnTo>
                  <a:lnTo>
                    <a:pt x="463550" y="134620"/>
                  </a:lnTo>
                  <a:lnTo>
                    <a:pt x="472427" y="138430"/>
                  </a:lnTo>
                  <a:lnTo>
                    <a:pt x="476250" y="129540"/>
                  </a:lnTo>
                  <a:close/>
                </a:path>
                <a:path w="527050" h="1268729">
                  <a:moveTo>
                    <a:pt x="482587" y="110490"/>
                  </a:moveTo>
                  <a:lnTo>
                    <a:pt x="474967" y="107950"/>
                  </a:lnTo>
                  <a:lnTo>
                    <a:pt x="471157" y="116840"/>
                  </a:lnTo>
                  <a:lnTo>
                    <a:pt x="480047" y="120650"/>
                  </a:lnTo>
                  <a:lnTo>
                    <a:pt x="482587" y="110490"/>
                  </a:lnTo>
                  <a:close/>
                </a:path>
                <a:path w="527050" h="1268729">
                  <a:moveTo>
                    <a:pt x="490220" y="92710"/>
                  </a:moveTo>
                  <a:lnTo>
                    <a:pt x="481317" y="88900"/>
                  </a:lnTo>
                  <a:lnTo>
                    <a:pt x="478790" y="99060"/>
                  </a:lnTo>
                  <a:lnTo>
                    <a:pt x="486397" y="101600"/>
                  </a:lnTo>
                  <a:lnTo>
                    <a:pt x="490220" y="92710"/>
                  </a:lnTo>
                  <a:close/>
                </a:path>
                <a:path w="527050" h="1268729">
                  <a:moveTo>
                    <a:pt x="497840" y="74930"/>
                  </a:moveTo>
                  <a:lnTo>
                    <a:pt x="488950" y="71120"/>
                  </a:lnTo>
                  <a:lnTo>
                    <a:pt x="485140" y="80010"/>
                  </a:lnTo>
                  <a:lnTo>
                    <a:pt x="494017" y="83820"/>
                  </a:lnTo>
                  <a:lnTo>
                    <a:pt x="497840" y="74930"/>
                  </a:lnTo>
                  <a:close/>
                </a:path>
                <a:path w="527050" h="1268729">
                  <a:moveTo>
                    <a:pt x="505460" y="57150"/>
                  </a:moveTo>
                  <a:lnTo>
                    <a:pt x="496570" y="53340"/>
                  </a:lnTo>
                  <a:lnTo>
                    <a:pt x="492760" y="62230"/>
                  </a:lnTo>
                  <a:lnTo>
                    <a:pt x="501650" y="66040"/>
                  </a:lnTo>
                  <a:lnTo>
                    <a:pt x="505460" y="57150"/>
                  </a:lnTo>
                  <a:close/>
                </a:path>
                <a:path w="527050" h="1268729">
                  <a:moveTo>
                    <a:pt x="513067" y="39370"/>
                  </a:moveTo>
                  <a:lnTo>
                    <a:pt x="504177" y="35560"/>
                  </a:lnTo>
                  <a:lnTo>
                    <a:pt x="500367" y="44450"/>
                  </a:lnTo>
                  <a:lnTo>
                    <a:pt x="509257" y="48260"/>
                  </a:lnTo>
                  <a:lnTo>
                    <a:pt x="513067" y="39370"/>
                  </a:lnTo>
                  <a:close/>
                </a:path>
                <a:path w="527050" h="1268729">
                  <a:moveTo>
                    <a:pt x="519417" y="21590"/>
                  </a:moveTo>
                  <a:lnTo>
                    <a:pt x="511797" y="17780"/>
                  </a:lnTo>
                  <a:lnTo>
                    <a:pt x="508000" y="26670"/>
                  </a:lnTo>
                  <a:lnTo>
                    <a:pt x="516877" y="30480"/>
                  </a:lnTo>
                  <a:lnTo>
                    <a:pt x="519417" y="21590"/>
                  </a:lnTo>
                  <a:close/>
                </a:path>
                <a:path w="527050" h="1268729">
                  <a:moveTo>
                    <a:pt x="527050" y="3810"/>
                  </a:moveTo>
                  <a:lnTo>
                    <a:pt x="519417" y="0"/>
                  </a:lnTo>
                  <a:lnTo>
                    <a:pt x="514350" y="8890"/>
                  </a:lnTo>
                  <a:lnTo>
                    <a:pt x="523227" y="12700"/>
                  </a:lnTo>
                  <a:lnTo>
                    <a:pt x="527050" y="38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76650" y="5388610"/>
              <a:ext cx="180340" cy="424180"/>
            </a:xfrm>
            <a:custGeom>
              <a:avLst/>
              <a:gdLst/>
              <a:ahLst/>
              <a:cxnLst/>
              <a:rect l="l" t="t" r="r" b="b"/>
              <a:pathLst>
                <a:path w="180339" h="424179">
                  <a:moveTo>
                    <a:pt x="11430" y="416560"/>
                  </a:moveTo>
                  <a:lnTo>
                    <a:pt x="2527" y="414020"/>
                  </a:lnTo>
                  <a:lnTo>
                    <a:pt x="0" y="421640"/>
                  </a:lnTo>
                  <a:lnTo>
                    <a:pt x="8877" y="424180"/>
                  </a:lnTo>
                  <a:lnTo>
                    <a:pt x="11430" y="416560"/>
                  </a:lnTo>
                  <a:close/>
                </a:path>
                <a:path w="180339" h="424179">
                  <a:moveTo>
                    <a:pt x="19050" y="398780"/>
                  </a:moveTo>
                  <a:lnTo>
                    <a:pt x="10160" y="394970"/>
                  </a:lnTo>
                  <a:lnTo>
                    <a:pt x="6350" y="405130"/>
                  </a:lnTo>
                  <a:lnTo>
                    <a:pt x="15227" y="407670"/>
                  </a:lnTo>
                  <a:lnTo>
                    <a:pt x="19050" y="398780"/>
                  </a:lnTo>
                  <a:close/>
                </a:path>
                <a:path w="180339" h="424179">
                  <a:moveTo>
                    <a:pt x="26670" y="381000"/>
                  </a:moveTo>
                  <a:lnTo>
                    <a:pt x="17780" y="377190"/>
                  </a:lnTo>
                  <a:lnTo>
                    <a:pt x="13970" y="386080"/>
                  </a:lnTo>
                  <a:lnTo>
                    <a:pt x="22860" y="389890"/>
                  </a:lnTo>
                  <a:lnTo>
                    <a:pt x="26670" y="381000"/>
                  </a:lnTo>
                  <a:close/>
                </a:path>
                <a:path w="180339" h="424179">
                  <a:moveTo>
                    <a:pt x="33007" y="363220"/>
                  </a:moveTo>
                  <a:lnTo>
                    <a:pt x="25387" y="359410"/>
                  </a:lnTo>
                  <a:lnTo>
                    <a:pt x="21577" y="368300"/>
                  </a:lnTo>
                  <a:lnTo>
                    <a:pt x="30467" y="372110"/>
                  </a:lnTo>
                  <a:lnTo>
                    <a:pt x="33007" y="363220"/>
                  </a:lnTo>
                  <a:close/>
                </a:path>
                <a:path w="180339" h="424179">
                  <a:moveTo>
                    <a:pt x="40627" y="345440"/>
                  </a:moveTo>
                  <a:lnTo>
                    <a:pt x="31737" y="341630"/>
                  </a:lnTo>
                  <a:lnTo>
                    <a:pt x="29210" y="350520"/>
                  </a:lnTo>
                  <a:lnTo>
                    <a:pt x="36817" y="354330"/>
                  </a:lnTo>
                  <a:lnTo>
                    <a:pt x="40627" y="345440"/>
                  </a:lnTo>
                  <a:close/>
                </a:path>
                <a:path w="180339" h="424179">
                  <a:moveTo>
                    <a:pt x="48260" y="327660"/>
                  </a:moveTo>
                  <a:lnTo>
                    <a:pt x="39357" y="323850"/>
                  </a:lnTo>
                  <a:lnTo>
                    <a:pt x="35560" y="332740"/>
                  </a:lnTo>
                  <a:lnTo>
                    <a:pt x="44437" y="336550"/>
                  </a:lnTo>
                  <a:lnTo>
                    <a:pt x="48260" y="327660"/>
                  </a:lnTo>
                  <a:close/>
                </a:path>
                <a:path w="180339" h="424179">
                  <a:moveTo>
                    <a:pt x="55867" y="308610"/>
                  </a:moveTo>
                  <a:lnTo>
                    <a:pt x="46977" y="306070"/>
                  </a:lnTo>
                  <a:lnTo>
                    <a:pt x="43167" y="314960"/>
                  </a:lnTo>
                  <a:lnTo>
                    <a:pt x="52057" y="317500"/>
                  </a:lnTo>
                  <a:lnTo>
                    <a:pt x="55867" y="308610"/>
                  </a:lnTo>
                  <a:close/>
                </a:path>
                <a:path w="180339" h="424179">
                  <a:moveTo>
                    <a:pt x="63500" y="290842"/>
                  </a:moveTo>
                  <a:lnTo>
                    <a:pt x="54610" y="288290"/>
                  </a:lnTo>
                  <a:lnTo>
                    <a:pt x="50800" y="297192"/>
                  </a:lnTo>
                  <a:lnTo>
                    <a:pt x="59677" y="299732"/>
                  </a:lnTo>
                  <a:lnTo>
                    <a:pt x="63500" y="290842"/>
                  </a:lnTo>
                  <a:close/>
                </a:path>
                <a:path w="180339" h="424179">
                  <a:moveTo>
                    <a:pt x="69850" y="273050"/>
                  </a:moveTo>
                  <a:lnTo>
                    <a:pt x="62230" y="269240"/>
                  </a:lnTo>
                  <a:lnTo>
                    <a:pt x="58420" y="279400"/>
                  </a:lnTo>
                  <a:lnTo>
                    <a:pt x="67310" y="281940"/>
                  </a:lnTo>
                  <a:lnTo>
                    <a:pt x="69850" y="273050"/>
                  </a:lnTo>
                  <a:close/>
                </a:path>
                <a:path w="180339" h="424179">
                  <a:moveTo>
                    <a:pt x="77470" y="255270"/>
                  </a:moveTo>
                  <a:lnTo>
                    <a:pt x="68580" y="251460"/>
                  </a:lnTo>
                  <a:lnTo>
                    <a:pt x="64770" y="260350"/>
                  </a:lnTo>
                  <a:lnTo>
                    <a:pt x="73660" y="264160"/>
                  </a:lnTo>
                  <a:lnTo>
                    <a:pt x="77470" y="255270"/>
                  </a:lnTo>
                  <a:close/>
                </a:path>
                <a:path w="180339" h="424179">
                  <a:moveTo>
                    <a:pt x="85077" y="237490"/>
                  </a:moveTo>
                  <a:lnTo>
                    <a:pt x="76187" y="233680"/>
                  </a:lnTo>
                  <a:lnTo>
                    <a:pt x="72377" y="242570"/>
                  </a:lnTo>
                  <a:lnTo>
                    <a:pt x="81267" y="246380"/>
                  </a:lnTo>
                  <a:lnTo>
                    <a:pt x="85077" y="237490"/>
                  </a:lnTo>
                  <a:close/>
                </a:path>
                <a:path w="180339" h="424179">
                  <a:moveTo>
                    <a:pt x="92710" y="219710"/>
                  </a:moveTo>
                  <a:lnTo>
                    <a:pt x="83807" y="215900"/>
                  </a:lnTo>
                  <a:lnTo>
                    <a:pt x="80010" y="224790"/>
                  </a:lnTo>
                  <a:lnTo>
                    <a:pt x="88887" y="228600"/>
                  </a:lnTo>
                  <a:lnTo>
                    <a:pt x="92710" y="219710"/>
                  </a:lnTo>
                  <a:close/>
                </a:path>
                <a:path w="180339" h="424179">
                  <a:moveTo>
                    <a:pt x="100317" y="201930"/>
                  </a:moveTo>
                  <a:lnTo>
                    <a:pt x="91427" y="198120"/>
                  </a:lnTo>
                  <a:lnTo>
                    <a:pt x="87617" y="207010"/>
                  </a:lnTo>
                  <a:lnTo>
                    <a:pt x="96507" y="210820"/>
                  </a:lnTo>
                  <a:lnTo>
                    <a:pt x="100317" y="201930"/>
                  </a:lnTo>
                  <a:close/>
                </a:path>
                <a:path w="180339" h="424179">
                  <a:moveTo>
                    <a:pt x="106680" y="182880"/>
                  </a:moveTo>
                  <a:lnTo>
                    <a:pt x="99060" y="180340"/>
                  </a:lnTo>
                  <a:lnTo>
                    <a:pt x="95250" y="189230"/>
                  </a:lnTo>
                  <a:lnTo>
                    <a:pt x="102857" y="193040"/>
                  </a:lnTo>
                  <a:lnTo>
                    <a:pt x="106680" y="182880"/>
                  </a:lnTo>
                  <a:close/>
                </a:path>
                <a:path w="180339" h="424179">
                  <a:moveTo>
                    <a:pt x="114300" y="165100"/>
                  </a:moveTo>
                  <a:lnTo>
                    <a:pt x="105410" y="162560"/>
                  </a:lnTo>
                  <a:lnTo>
                    <a:pt x="101600" y="171450"/>
                  </a:lnTo>
                  <a:lnTo>
                    <a:pt x="110477" y="173990"/>
                  </a:lnTo>
                  <a:lnTo>
                    <a:pt x="114300" y="165100"/>
                  </a:lnTo>
                  <a:close/>
                </a:path>
                <a:path w="180339" h="424179">
                  <a:moveTo>
                    <a:pt x="121920" y="147320"/>
                  </a:moveTo>
                  <a:lnTo>
                    <a:pt x="113030" y="144780"/>
                  </a:lnTo>
                  <a:lnTo>
                    <a:pt x="109220" y="153670"/>
                  </a:lnTo>
                  <a:lnTo>
                    <a:pt x="118110" y="156222"/>
                  </a:lnTo>
                  <a:lnTo>
                    <a:pt x="121920" y="147320"/>
                  </a:lnTo>
                  <a:close/>
                </a:path>
                <a:path w="180339" h="424179">
                  <a:moveTo>
                    <a:pt x="129527" y="129540"/>
                  </a:moveTo>
                  <a:lnTo>
                    <a:pt x="120637" y="125730"/>
                  </a:lnTo>
                  <a:lnTo>
                    <a:pt x="116827" y="134620"/>
                  </a:lnTo>
                  <a:lnTo>
                    <a:pt x="125717" y="138430"/>
                  </a:lnTo>
                  <a:lnTo>
                    <a:pt x="129527" y="129540"/>
                  </a:lnTo>
                  <a:close/>
                </a:path>
                <a:path w="180339" h="424179">
                  <a:moveTo>
                    <a:pt x="137160" y="111760"/>
                  </a:moveTo>
                  <a:lnTo>
                    <a:pt x="128257" y="107950"/>
                  </a:lnTo>
                  <a:lnTo>
                    <a:pt x="124460" y="116840"/>
                  </a:lnTo>
                  <a:lnTo>
                    <a:pt x="133337" y="120650"/>
                  </a:lnTo>
                  <a:lnTo>
                    <a:pt x="137160" y="111760"/>
                  </a:lnTo>
                  <a:close/>
                </a:path>
                <a:path w="180339" h="424179">
                  <a:moveTo>
                    <a:pt x="144767" y="93980"/>
                  </a:moveTo>
                  <a:lnTo>
                    <a:pt x="135877" y="90170"/>
                  </a:lnTo>
                  <a:lnTo>
                    <a:pt x="132067" y="99060"/>
                  </a:lnTo>
                  <a:lnTo>
                    <a:pt x="139687" y="102870"/>
                  </a:lnTo>
                  <a:lnTo>
                    <a:pt x="144767" y="93980"/>
                  </a:lnTo>
                  <a:close/>
                </a:path>
                <a:path w="180339" h="424179">
                  <a:moveTo>
                    <a:pt x="151130" y="76200"/>
                  </a:moveTo>
                  <a:lnTo>
                    <a:pt x="142227" y="72390"/>
                  </a:lnTo>
                  <a:lnTo>
                    <a:pt x="139700" y="81280"/>
                  </a:lnTo>
                  <a:lnTo>
                    <a:pt x="147307" y="85090"/>
                  </a:lnTo>
                  <a:lnTo>
                    <a:pt x="151130" y="76200"/>
                  </a:lnTo>
                  <a:close/>
                </a:path>
                <a:path w="180339" h="424179">
                  <a:moveTo>
                    <a:pt x="158750" y="58420"/>
                  </a:moveTo>
                  <a:lnTo>
                    <a:pt x="149860" y="54610"/>
                  </a:lnTo>
                  <a:lnTo>
                    <a:pt x="146050" y="63500"/>
                  </a:lnTo>
                  <a:lnTo>
                    <a:pt x="154927" y="67310"/>
                  </a:lnTo>
                  <a:lnTo>
                    <a:pt x="158750" y="58420"/>
                  </a:lnTo>
                  <a:close/>
                </a:path>
                <a:path w="180339" h="424179">
                  <a:moveTo>
                    <a:pt x="166370" y="39370"/>
                  </a:moveTo>
                  <a:lnTo>
                    <a:pt x="157480" y="36830"/>
                  </a:lnTo>
                  <a:lnTo>
                    <a:pt x="153670" y="45732"/>
                  </a:lnTo>
                  <a:lnTo>
                    <a:pt x="162560" y="48272"/>
                  </a:lnTo>
                  <a:lnTo>
                    <a:pt x="166370" y="39370"/>
                  </a:lnTo>
                  <a:close/>
                </a:path>
                <a:path w="180339" h="424179">
                  <a:moveTo>
                    <a:pt x="172707" y="21590"/>
                  </a:moveTo>
                  <a:lnTo>
                    <a:pt x="165087" y="19050"/>
                  </a:lnTo>
                  <a:lnTo>
                    <a:pt x="161277" y="27940"/>
                  </a:lnTo>
                  <a:lnTo>
                    <a:pt x="170167" y="30480"/>
                  </a:lnTo>
                  <a:lnTo>
                    <a:pt x="172707" y="21590"/>
                  </a:lnTo>
                  <a:close/>
                </a:path>
                <a:path w="180339" h="424179">
                  <a:moveTo>
                    <a:pt x="180327" y="3810"/>
                  </a:moveTo>
                  <a:lnTo>
                    <a:pt x="172707" y="0"/>
                  </a:lnTo>
                  <a:lnTo>
                    <a:pt x="168910" y="10160"/>
                  </a:lnTo>
                  <a:lnTo>
                    <a:pt x="177787" y="12700"/>
                  </a:lnTo>
                  <a:lnTo>
                    <a:pt x="180327" y="38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963670" y="2715259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0000"/>
                </a:solidFill>
                <a:latin typeface="Tahoma"/>
                <a:cs typeface="Tahoma"/>
              </a:rPr>
              <a:t>140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Continue..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972304" y="6552692"/>
            <a:ext cx="2455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Problem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Solving</a:t>
            </a: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191B0E"/>
                </a:solidFill>
                <a:latin typeface="Franklin Gothic Book"/>
                <a:cs typeface="Franklin Gothic Book"/>
              </a:rPr>
              <a:t>Agent|Amar</a:t>
            </a:r>
            <a:r>
              <a:rPr sz="1200" spc="-15" dirty="0">
                <a:solidFill>
                  <a:srgbClr val="191B0E"/>
                </a:solidFill>
                <a:latin typeface="Franklin Gothic Book"/>
                <a:cs typeface="Franklin Gothic Book"/>
              </a:rPr>
              <a:t> </a:t>
            </a:r>
            <a:r>
              <a:rPr sz="1200" spc="-10" dirty="0">
                <a:solidFill>
                  <a:srgbClr val="191B0E"/>
                </a:solidFill>
                <a:latin typeface="Franklin Gothic Book"/>
                <a:cs typeface="Franklin Gothic Book"/>
              </a:rPr>
              <a:t>Jukuntla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786550" y="6552692"/>
            <a:ext cx="203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91B0E"/>
                </a:solidFill>
                <a:latin typeface="Franklin Gothic Book"/>
                <a:cs typeface="Franklin Gothic Book"/>
              </a:rPr>
              <a:t>99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C0B76BAD-7A25-6983-7240-74E8743D08A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IN"/>
              <a:t>Problem Solving Agent</a:t>
            </a:r>
            <a:endParaRPr lang="en-IN" spc="-10" dirty="0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97AE2BC4-6468-BBD0-50FC-58224AA7C4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0">
              <a:lnSpc>
                <a:spcPct val="100000"/>
              </a:lnSpc>
            </a:pPr>
            <a:fld id="{81D60167-4931-47E6-BA6A-407CBD079E47}" type="slidenum">
              <a:rPr lang="en-IN" spc="-25" smtClean="0"/>
              <a:t>99</a:t>
            </a:fld>
            <a:endParaRPr lang="en-IN"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91B0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9418</Words>
  <Application>Microsoft Office PowerPoint</Application>
  <PresentationFormat>Widescreen</PresentationFormat>
  <Paragraphs>2336</Paragraphs>
  <Slides>172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172</vt:i4>
      </vt:variant>
    </vt:vector>
  </HeadingPairs>
  <TitlesOfParts>
    <vt:vector size="186" baseType="lpstr">
      <vt:lpstr>Meiryo UI</vt:lpstr>
      <vt:lpstr>Arial</vt:lpstr>
      <vt:lpstr>Bookman Old Style Bold Italic</vt:lpstr>
      <vt:lpstr>Calibri</vt:lpstr>
      <vt:lpstr>Cambria Math</vt:lpstr>
      <vt:lpstr>Comic Sans MS</vt:lpstr>
      <vt:lpstr>Franklin Gothic Book</vt:lpstr>
      <vt:lpstr>Franklin Gothic Book Italic</vt:lpstr>
      <vt:lpstr>Segoe UI Symbol</vt:lpstr>
      <vt:lpstr>Symbol</vt:lpstr>
      <vt:lpstr>Tahoma</vt:lpstr>
      <vt:lpstr>Times New Roman</vt:lpstr>
      <vt:lpstr>Verdana</vt:lpstr>
      <vt:lpstr>Office Theme</vt:lpstr>
      <vt:lpstr>Problem Solving</vt:lpstr>
      <vt:lpstr>Objectives</vt:lpstr>
      <vt:lpstr>Continue…</vt:lpstr>
      <vt:lpstr>Index</vt:lpstr>
      <vt:lpstr>Introduction</vt:lpstr>
      <vt:lpstr>Continue…</vt:lpstr>
      <vt:lpstr>Continue…</vt:lpstr>
      <vt:lpstr>Problem Solving Agents</vt:lpstr>
      <vt:lpstr>Continue..</vt:lpstr>
      <vt:lpstr>Continue…</vt:lpstr>
      <vt:lpstr>Formulating Problems</vt:lpstr>
      <vt:lpstr>Continue..</vt:lpstr>
      <vt:lpstr>EXAMPLE PROBLEMS Toy Problem</vt:lpstr>
      <vt:lpstr>PowerPoint Presentation</vt:lpstr>
      <vt:lpstr>Vacuum World</vt:lpstr>
      <vt:lpstr>EXAMPLE PROBLEMS 8 Puzzle</vt:lpstr>
      <vt:lpstr>8-Puzzle</vt:lpstr>
      <vt:lpstr>PowerPoint Presentation</vt:lpstr>
      <vt:lpstr>EXAMPLE PROBLEMS 8-Queens Problem</vt:lpstr>
      <vt:lpstr>8-Queens Problem</vt:lpstr>
      <vt:lpstr>EXAMPLE PROBLEMS Real World Problem</vt:lpstr>
      <vt:lpstr>Real World Problems</vt:lpstr>
      <vt:lpstr>Continue…</vt:lpstr>
      <vt:lpstr>SEARCHING FOR SOLUTIONS</vt:lpstr>
      <vt:lpstr>PowerPoint Presentation</vt:lpstr>
      <vt:lpstr>Continue…</vt:lpstr>
      <vt:lpstr>Measuring problem-solving performance</vt:lpstr>
      <vt:lpstr>Continue…</vt:lpstr>
      <vt:lpstr>Problem Solving By Search</vt:lpstr>
      <vt:lpstr>RECAP</vt:lpstr>
      <vt:lpstr>Recap</vt:lpstr>
      <vt:lpstr>Problem solving</vt:lpstr>
      <vt:lpstr>Problem representation</vt:lpstr>
      <vt:lpstr>UNIFORMATION SEARCH</vt:lpstr>
      <vt:lpstr>Uninformed Search</vt:lpstr>
      <vt:lpstr>BREADTH FIRST SEARCH</vt:lpstr>
      <vt:lpstr>Breadth-First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Analyzing BFS</vt:lpstr>
      <vt:lpstr>UNIFORM-COST SEARCH</vt:lpstr>
      <vt:lpstr>Fixing BFS To Get An Optimal Path</vt:lpstr>
      <vt:lpstr>EXAMPLE 1</vt:lpstr>
      <vt:lpstr>PowerPoint Presentation</vt:lpstr>
      <vt:lpstr>EXAMPLE 2</vt:lpstr>
      <vt:lpstr>PowerPoint Presentation</vt:lpstr>
      <vt:lpstr>Continue..</vt:lpstr>
      <vt:lpstr>DEPTH FIRST SEARCH</vt:lpstr>
      <vt:lpstr>Continue..</vt:lpstr>
      <vt:lpstr>COMPARISON</vt:lpstr>
      <vt:lpstr>DEPTH LIMITED SEARCH</vt:lpstr>
      <vt:lpstr>CONTINUE…</vt:lpstr>
      <vt:lpstr>Continue…</vt:lpstr>
      <vt:lpstr>Depth-Limited Search (DLS)</vt:lpstr>
      <vt:lpstr>Depth-Limited Search (DLS)</vt:lpstr>
      <vt:lpstr>Depth-Limited Search (DLS)</vt:lpstr>
      <vt:lpstr>Depth-Limited Search (DLS)</vt:lpstr>
      <vt:lpstr>Depth-Limited Search (DLS)</vt:lpstr>
      <vt:lpstr>Depth-Limited Search (DLS)</vt:lpstr>
      <vt:lpstr>Depth-Limited Search (DLS)</vt:lpstr>
      <vt:lpstr>Depth-Limited Search (DLS)</vt:lpstr>
      <vt:lpstr>Depth-Limited Search (DLS)</vt:lpstr>
      <vt:lpstr>Depth-Limited Search (DLS)</vt:lpstr>
      <vt:lpstr>Depth-Limited Search (DLS)</vt:lpstr>
      <vt:lpstr>Depth-Limited Search (DLS)</vt:lpstr>
      <vt:lpstr>Iterative Deepening Search</vt:lpstr>
      <vt:lpstr>Iterative Deepening Search</vt:lpstr>
      <vt:lpstr>Iterative Deepening Search l =0</vt:lpstr>
      <vt:lpstr>Iterative Deepening Search l =1</vt:lpstr>
      <vt:lpstr>Iterative Deepening Search l =2</vt:lpstr>
      <vt:lpstr>Iterative Deepening Search l =3</vt:lpstr>
      <vt:lpstr>Iterative Deepening Search</vt:lpstr>
      <vt:lpstr>Properties of Iterative Deepening Search</vt:lpstr>
      <vt:lpstr>Stop when the two searches meet in the middle.</vt:lpstr>
      <vt:lpstr>Bi directional Search S</vt:lpstr>
      <vt:lpstr>PowerPoint Presentation</vt:lpstr>
      <vt:lpstr>PowerPoint Presentation</vt:lpstr>
      <vt:lpstr>Bidirectional Search</vt:lpstr>
      <vt:lpstr>Comparison Uninformed Search Strategies</vt:lpstr>
      <vt:lpstr>INFORMED SEARCH</vt:lpstr>
      <vt:lpstr>Objectives</vt:lpstr>
      <vt:lpstr>Informed Search</vt:lpstr>
      <vt:lpstr>Continue…</vt:lpstr>
      <vt:lpstr>Continue…</vt:lpstr>
      <vt:lpstr>Heuristics</vt:lpstr>
      <vt:lpstr>Heuristic Function</vt:lpstr>
      <vt:lpstr>Heuristics Example</vt:lpstr>
      <vt:lpstr>Best First Search</vt:lpstr>
      <vt:lpstr>Greedy Search</vt:lpstr>
      <vt:lpstr>Continue..</vt:lpstr>
      <vt:lpstr>Continue..</vt:lpstr>
      <vt:lpstr>Continue…</vt:lpstr>
      <vt:lpstr>Continue…</vt:lpstr>
      <vt:lpstr>Continue…</vt:lpstr>
      <vt:lpstr>Continue..</vt:lpstr>
      <vt:lpstr>Continue..</vt:lpstr>
      <vt:lpstr>Continue…</vt:lpstr>
      <vt:lpstr>Continue…</vt:lpstr>
      <vt:lpstr>Continue…</vt:lpstr>
      <vt:lpstr>Continue…</vt:lpstr>
      <vt:lpstr>Continue…</vt:lpstr>
      <vt:lpstr>Continue…</vt:lpstr>
      <vt:lpstr>Greedy Search: Tree Search</vt:lpstr>
      <vt:lpstr>Greedy Search: Tree Search</vt:lpstr>
      <vt:lpstr>Greedy Search: Tree Search</vt:lpstr>
      <vt:lpstr>Greedy Search: Tree Search</vt:lpstr>
      <vt:lpstr>Greedy Search: Tree Search</vt:lpstr>
      <vt:lpstr>Greedy Search: Complete ?</vt:lpstr>
      <vt:lpstr>Greedy Search: Tree Search</vt:lpstr>
      <vt:lpstr>Greedy Search: Tree Search</vt:lpstr>
      <vt:lpstr>Greedy Search: Tree Search</vt:lpstr>
      <vt:lpstr>Greedy Search: Tree Search</vt:lpstr>
      <vt:lpstr>Greedy Search: Tree Search</vt:lpstr>
      <vt:lpstr>Greedy Search: Tree Search</vt:lpstr>
      <vt:lpstr>Continue…</vt:lpstr>
      <vt:lpstr>A* SEARCH</vt:lpstr>
      <vt:lpstr>A* Search</vt:lpstr>
      <vt:lpstr>Continue…</vt:lpstr>
      <vt:lpstr>PowerPoint Presentation</vt:lpstr>
      <vt:lpstr>A* Search</vt:lpstr>
      <vt:lpstr>A* Search: Tree Search</vt:lpstr>
      <vt:lpstr>A* Search: Tree Search</vt:lpstr>
      <vt:lpstr>A* Search: Tree Search</vt:lpstr>
      <vt:lpstr>A* Search: Tree Search</vt:lpstr>
      <vt:lpstr>A* Search: Tree Search</vt:lpstr>
      <vt:lpstr>A* Search: Tree Search</vt:lpstr>
      <vt:lpstr>A* Search: Tree Search</vt:lpstr>
      <vt:lpstr>A* Search: Tree Search</vt:lpstr>
      <vt:lpstr>Continue…</vt:lpstr>
      <vt:lpstr>f(N) = g(N) + h(N) with h(N) = number of misplaced tiles</vt:lpstr>
      <vt:lpstr>8 Puzzle Using Number of Misplaced Tiles</vt:lpstr>
      <vt:lpstr>f(N) = g(N) + h(N) with h(N) = number of misplaced tiles</vt:lpstr>
      <vt:lpstr>f(N) = g(N) + h(N) with h(N) = number of misplaced tiles</vt:lpstr>
      <vt:lpstr>f(N) = g(N) + h(N) with h(N) = number of</vt:lpstr>
      <vt:lpstr>f(N) = g(N) + h(N) with h(N) = number of</vt:lpstr>
      <vt:lpstr>f(N) = g(N) + h(N) with h(N) = number of misplaced tiles</vt:lpstr>
      <vt:lpstr>f(N) = g(N) + h(N) with h(N) = number of misplaced tiles</vt:lpstr>
      <vt:lpstr>f(N) = g(N) + h(N) with h(N) = number of misplaced tiles</vt:lpstr>
      <vt:lpstr>f(N) = g(N) + h(N) with h(N) = number of misplaced tiles</vt:lpstr>
      <vt:lpstr>f(N) = g(N) + h(N) with h(N) = number of misplaced tiles</vt:lpstr>
      <vt:lpstr>f(N) = g(N) + h(N) with h(N) = number of misplaced tiles</vt:lpstr>
      <vt:lpstr>f(N) = g(N) + h(N) with h(N) = number of misplaced tiles</vt:lpstr>
      <vt:lpstr>AO* SEARCH</vt:lpstr>
      <vt:lpstr>AO* Search</vt:lpstr>
      <vt:lpstr>Continue…</vt:lpstr>
      <vt:lpstr>Continue…</vt:lpstr>
      <vt:lpstr>AND/OR graphs</vt:lpstr>
      <vt:lpstr>Searching AND/OR graphs</vt:lpstr>
      <vt:lpstr>AND/OR search</vt:lpstr>
      <vt:lpstr>AND/OR Best-First-Search</vt:lpstr>
      <vt:lpstr>AND/OR Best-First-Search example</vt:lpstr>
      <vt:lpstr>AND/OR Best-First-Search example</vt:lpstr>
      <vt:lpstr>A Longer path may be better</vt:lpstr>
      <vt:lpstr>Interacting Sub goals</vt:lpstr>
      <vt:lpstr>AO* algorithm</vt:lpstr>
      <vt:lpstr>AO* algorithm (Cont.)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Real Time A*</vt:lpstr>
      <vt:lpstr>Another Example</vt:lpstr>
      <vt:lpstr>Another Example</vt:lpstr>
      <vt:lpstr>Another Example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Solving</dc:title>
  <cp:lastModifiedBy>Gandhi Ongole</cp:lastModifiedBy>
  <cp:revision>2</cp:revision>
  <dcterms:created xsi:type="dcterms:W3CDTF">2023-02-21T05:17:52Z</dcterms:created>
  <dcterms:modified xsi:type="dcterms:W3CDTF">2023-02-21T06:10:20Z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2022-11-26T00:00:00Z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2022-11-26T00:00:00Z</vt:filetime>
  </property>
</Properties>
</file>